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sldIdLst>
    <p:sldId id="256" r:id="rId2"/>
    <p:sldId id="257" r:id="rId3"/>
    <p:sldId id="260" r:id="rId4"/>
    <p:sldId id="271" r:id="rId5"/>
    <p:sldId id="272" r:id="rId6"/>
    <p:sldId id="262" r:id="rId7"/>
    <p:sldId id="258" r:id="rId8"/>
    <p:sldId id="263" r:id="rId9"/>
    <p:sldId id="261" r:id="rId10"/>
    <p:sldId id="275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02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79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47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7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9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3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6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sz="5300" dirty="0" smtClean="0"/>
              <a:t>Přijď tvé království…</a:t>
            </a:r>
            <a:br>
              <a:rPr lang="cs-CZ" sz="5300" dirty="0" smtClean="0"/>
            </a:br>
            <a:r>
              <a:rPr lang="cs-CZ" sz="5300" dirty="0" smtClean="0"/>
              <a:t>Daniel III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30. 10. 2022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445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člověka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633871" y="2084832"/>
            <a:ext cx="7110330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Železo rezaví, mění svoji kvalitu, samo o sobě se rozpadá, pokud ho něco nechrání. </a:t>
            </a:r>
          </a:p>
          <a:p>
            <a:pPr marL="0" indent="0">
              <a:buNone/>
            </a:pPr>
            <a:r>
              <a:rPr lang="cs-CZ" dirty="0" smtClean="0"/>
              <a:t>Vláda člověka není na věky, má tendenci degradovat. </a:t>
            </a:r>
          </a:p>
          <a:p>
            <a:pPr marL="0" indent="0">
              <a:buNone/>
            </a:pPr>
            <a:r>
              <a:rPr lang="cs-CZ" dirty="0" smtClean="0"/>
              <a:t>Pokud si vládneme sami sobě přichází destrukce a smrt. </a:t>
            </a:r>
          </a:p>
          <a:p>
            <a:pPr marL="0" indent="0">
              <a:buNone/>
            </a:pPr>
            <a:r>
              <a:rPr lang="cs-CZ" dirty="0" smtClean="0"/>
              <a:t>Někdy to máme tendenci popírat stejně </a:t>
            </a:r>
            <a:r>
              <a:rPr lang="cs-CZ" dirty="0"/>
              <a:t>jako </a:t>
            </a:r>
            <a:r>
              <a:rPr lang="cs-CZ" dirty="0" err="1" smtClean="0"/>
              <a:t>Nebúkadnesar</a:t>
            </a:r>
            <a:r>
              <a:rPr lang="cs-CZ" dirty="0" smtClean="0"/>
              <a:t>, který reagoval na sen od Boha tím, že si postavil vlastní sochu, která byla celá ze zlata a nutil všechny, aby se jí klaněli. </a:t>
            </a:r>
          </a:p>
          <a:p>
            <a:pPr marL="0" indent="0">
              <a:buNone/>
            </a:pPr>
            <a:r>
              <a:rPr lang="cs-CZ" dirty="0" smtClean="0"/>
              <a:t>Kámen vše roztříští a stane se z něj skála.  </a:t>
            </a:r>
            <a:endParaRPr lang="cs-CZ" dirty="0"/>
          </a:p>
          <a:p>
            <a:endParaRPr lang="cs-CZ" b="1" dirty="0" smtClean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1"/>
            <a:ext cx="2609742" cy="4022725"/>
          </a:xfrm>
        </p:spPr>
      </p:pic>
    </p:spTree>
    <p:extLst>
      <p:ext uri="{BB962C8B-B14F-4D97-AF65-F5344CB8AC3E}">
        <p14:creationId xmlns:p14="http://schemas.microsoft.com/office/powerpoint/2010/main" val="15392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Boží vláda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7" y="2084832"/>
            <a:ext cx="7038257" cy="4022725"/>
          </a:xfrm>
        </p:spPr>
        <p:txBody>
          <a:bodyPr>
            <a:normAutofit/>
          </a:bodyPr>
          <a:lstStyle/>
          <a:p>
            <a:r>
              <a:rPr lang="cs-CZ" dirty="0" smtClean="0"/>
              <a:t>Nové království drtí vše i staré království…</a:t>
            </a:r>
          </a:p>
          <a:p>
            <a:r>
              <a:rPr lang="cs-CZ" dirty="0" smtClean="0"/>
              <a:t>Obnovuje a propojuje…</a:t>
            </a:r>
          </a:p>
          <a:p>
            <a:r>
              <a:rPr lang="cs-CZ" dirty="0" smtClean="0"/>
              <a:t>Učí nás spoléhat na moc DS a ne na hrubou sílu…</a:t>
            </a:r>
          </a:p>
          <a:p>
            <a:r>
              <a:rPr lang="cs-CZ" dirty="0" smtClean="0"/>
              <a:t>Osvobozuje nás ze sevření negativních emocí…</a:t>
            </a:r>
          </a:p>
          <a:p>
            <a:r>
              <a:rPr lang="cs-CZ" dirty="0" smtClean="0"/>
              <a:t>Uzdravuje naše srdce, čistí ho a učí nás důvěřovat…</a:t>
            </a:r>
          </a:p>
          <a:p>
            <a:r>
              <a:rPr lang="cs-CZ" dirty="0" smtClean="0"/>
              <a:t>Zbavuje nás vlády rozumu, obnovu naši mysl…</a:t>
            </a:r>
          </a:p>
          <a:p>
            <a:r>
              <a:rPr lang="cs-CZ" dirty="0" smtClean="0"/>
              <a:t>Na troskách nestabilních starých království buduje nové stabilní spravedlivé království s králem Ježíšem. Smrt nahrazuje životem, strach láskou a otroctví synovstvím. 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384" y="2084832"/>
            <a:ext cx="2681816" cy="4022725"/>
          </a:xfrm>
        </p:spPr>
      </p:pic>
    </p:spTree>
    <p:extLst>
      <p:ext uri="{BB962C8B-B14F-4D97-AF65-F5344CB8AC3E}">
        <p14:creationId xmlns:p14="http://schemas.microsoft.com/office/powerpoint/2010/main" val="171495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ástupný symbol pro obsah 11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460" y="379943"/>
            <a:ext cx="4022725" cy="4022725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2573867" y="4402668"/>
            <a:ext cx="6795912" cy="180445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3600" dirty="0"/>
              <a:t>Přijď tvé </a:t>
            </a:r>
            <a:r>
              <a:rPr lang="cs-CZ" sz="3600" dirty="0" smtClean="0"/>
              <a:t>království. </a:t>
            </a:r>
            <a:br>
              <a:rPr lang="cs-CZ" sz="3600" dirty="0" smtClean="0"/>
            </a:br>
            <a:r>
              <a:rPr lang="cs-CZ" sz="3600" dirty="0" smtClean="0"/>
              <a:t>Staň </a:t>
            </a:r>
            <a:r>
              <a:rPr lang="cs-CZ" sz="3600" dirty="0"/>
              <a:t>se tvá vůle jako v </a:t>
            </a:r>
            <a:r>
              <a:rPr lang="cs-CZ" sz="3600" dirty="0" smtClean="0"/>
              <a:t>nebi, tak </a:t>
            </a:r>
            <a:r>
              <a:rPr lang="cs-CZ" sz="3600" dirty="0"/>
              <a:t>i na zemi</a:t>
            </a:r>
            <a:r>
              <a:rPr lang="cs-CZ" sz="3600" dirty="0" smtClean="0"/>
              <a:t>.</a:t>
            </a:r>
            <a:r>
              <a:rPr lang="cs-CZ" sz="3600" dirty="0"/>
              <a:t>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 smtClean="0"/>
          </a:p>
          <a:p>
            <a:pPr marL="0" indent="0" algn="ctr">
              <a:buNone/>
            </a:pPr>
            <a:r>
              <a:rPr lang="cs-CZ" sz="1400" dirty="0" smtClean="0"/>
              <a:t>Matouš 6, 10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377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Genesis 3, 8-10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88416" y="2084832"/>
            <a:ext cx="7455783" cy="4022725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/>
              <a:t>Tu </a:t>
            </a:r>
            <a:r>
              <a:rPr lang="cs-CZ" sz="2400" dirty="0"/>
              <a:t>uslyšeli hlas Hospodina Boha procházejícího se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 </a:t>
            </a:r>
            <a:r>
              <a:rPr lang="cs-CZ" sz="2400" dirty="0"/>
              <a:t>zahradě za denního vánku. </a:t>
            </a:r>
            <a:endParaRPr lang="cs-CZ" sz="2400" dirty="0" smtClean="0"/>
          </a:p>
          <a:p>
            <a:pPr algn="just"/>
            <a:r>
              <a:rPr lang="cs-CZ" sz="2400" dirty="0" smtClean="0"/>
              <a:t>I </a:t>
            </a:r>
            <a:r>
              <a:rPr lang="cs-CZ" sz="2400" dirty="0"/>
              <a:t>ukryli se člověk a jeho žena </a:t>
            </a:r>
            <a:r>
              <a:rPr lang="cs-CZ" sz="2400" dirty="0" smtClean="0"/>
              <a:t>před Hospodinem </a:t>
            </a:r>
            <a:r>
              <a:rPr lang="cs-CZ" sz="2400" dirty="0"/>
              <a:t>Bohem uprostřed stromoví v </a:t>
            </a:r>
            <a:r>
              <a:rPr lang="cs-CZ" sz="2400" dirty="0" smtClean="0"/>
              <a:t>zahradě. </a:t>
            </a:r>
          </a:p>
          <a:p>
            <a:pPr algn="just"/>
            <a:r>
              <a:rPr lang="cs-CZ" sz="2400" dirty="0" smtClean="0"/>
              <a:t>Hospodin </a:t>
            </a:r>
            <a:r>
              <a:rPr lang="cs-CZ" sz="2400" dirty="0"/>
              <a:t>Bůh zavolal na člověka: „Kde jsi</a:t>
            </a:r>
            <a:r>
              <a:rPr lang="cs-CZ" sz="2400" dirty="0" smtClean="0"/>
              <a:t>?“</a:t>
            </a:r>
          </a:p>
          <a:p>
            <a:pPr algn="just"/>
            <a:r>
              <a:rPr lang="cs-CZ" sz="2400" dirty="0" smtClean="0"/>
              <a:t>On </a:t>
            </a:r>
            <a:r>
              <a:rPr lang="cs-CZ" sz="2400" dirty="0"/>
              <a:t>odpověděl: „Uslyšel jsem v zahradě tvůj hlas a bál jsem se. A protože jsem nahý, ukryl jsem se.“</a:t>
            </a:r>
          </a:p>
          <a:p>
            <a:endParaRPr lang="cs-CZ" sz="3200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2264288" cy="4022725"/>
          </a:xfrm>
        </p:spPr>
      </p:pic>
    </p:spTree>
    <p:extLst>
      <p:ext uri="{BB962C8B-B14F-4D97-AF65-F5344CB8AC3E}">
        <p14:creationId xmlns:p14="http://schemas.microsoft.com/office/powerpoint/2010/main" val="7307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Modlitby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24126" y="2084832"/>
            <a:ext cx="6855517" cy="4022725"/>
          </a:xfrm>
        </p:spPr>
        <p:txBody>
          <a:bodyPr>
            <a:normAutofit/>
          </a:bodyPr>
          <a:lstStyle/>
          <a:p>
            <a:r>
              <a:rPr lang="cs-CZ" b="1" dirty="0" smtClean="0"/>
              <a:t>Uzdravení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Irenka Žákova a Václav </a:t>
            </a:r>
            <a:r>
              <a:rPr lang="cs-CZ" dirty="0" err="1" smtClean="0"/>
              <a:t>Šimara</a:t>
            </a:r>
            <a:r>
              <a:rPr lang="cs-CZ" dirty="0" smtClean="0"/>
              <a:t>…</a:t>
            </a:r>
          </a:p>
          <a:p>
            <a:r>
              <a:rPr lang="cs-CZ" b="1" dirty="0" smtClean="0"/>
              <a:t>Ochrana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blízkých (děti, vztahy…)</a:t>
            </a:r>
            <a:br>
              <a:rPr lang="cs-CZ" dirty="0" smtClean="0"/>
            </a:br>
            <a:r>
              <a:rPr lang="cs-CZ" dirty="0" smtClean="0"/>
              <a:t>národa </a:t>
            </a:r>
            <a:br>
              <a:rPr lang="cs-CZ" dirty="0" smtClean="0"/>
            </a:br>
            <a:r>
              <a:rPr lang="cs-CZ" dirty="0" smtClean="0"/>
              <a:t>Evropy  </a:t>
            </a:r>
            <a:endParaRPr lang="cs-CZ" dirty="0"/>
          </a:p>
          <a:p>
            <a:r>
              <a:rPr lang="cs-CZ" b="1" dirty="0" smtClean="0"/>
              <a:t>Obnova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Žehnejme Ukrajině a Rusku. </a:t>
            </a:r>
          </a:p>
          <a:p>
            <a:r>
              <a:rPr lang="cs-CZ" b="1" dirty="0" smtClean="0"/>
              <a:t>Pokoj pro Izrael…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777" y="1994521"/>
            <a:ext cx="2264288" cy="4022725"/>
          </a:xfrm>
        </p:spPr>
      </p:pic>
    </p:spTree>
    <p:extLst>
      <p:ext uri="{BB962C8B-B14F-4D97-AF65-F5344CB8AC3E}">
        <p14:creationId xmlns:p14="http://schemas.microsoft.com/office/powerpoint/2010/main" val="15516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689854" y="2084832"/>
            <a:ext cx="7440990" cy="4031982"/>
          </a:xfrm>
        </p:spPr>
        <p:txBody>
          <a:bodyPr>
            <a:normAutofit/>
          </a:bodyPr>
          <a:lstStyle/>
          <a:p>
            <a:r>
              <a:rPr lang="cs-CZ" dirty="0" smtClean="0"/>
              <a:t>6. 11. 22 NMNM horní sál </a:t>
            </a:r>
          </a:p>
          <a:p>
            <a:r>
              <a:rPr lang="cs-CZ" dirty="0" smtClean="0"/>
              <a:t>4. 12. 22 NMNM dolní sál </a:t>
            </a:r>
          </a:p>
          <a:p>
            <a:r>
              <a:rPr lang="cs-CZ" dirty="0" smtClean="0"/>
              <a:t>Alfa kurzy v Bystřici n. P. v roce 2O23.</a:t>
            </a:r>
          </a:p>
          <a:p>
            <a:r>
              <a:rPr lang="cs-CZ" dirty="0" smtClean="0"/>
              <a:t>Čtení BIBLE každý čtvrtek 17.15-18.00 / EZECHIEL </a:t>
            </a:r>
          </a:p>
          <a:p>
            <a:r>
              <a:rPr lang="cs-CZ" dirty="0" smtClean="0"/>
              <a:t>Modlitební setkání každé úterý v18.00 a neděle v 9.00.</a:t>
            </a:r>
          </a:p>
          <a:p>
            <a:r>
              <a:rPr lang="cs-CZ" dirty="0" smtClean="0"/>
              <a:t>Setkání mládeže ve čtvrtek, více </a:t>
            </a:r>
            <a:r>
              <a:rPr lang="cs-CZ" dirty="0" err="1" smtClean="0"/>
              <a:t>info</a:t>
            </a:r>
            <a:r>
              <a:rPr lang="cs-CZ" dirty="0" smtClean="0"/>
              <a:t>. Jan </a:t>
            </a:r>
            <a:r>
              <a:rPr lang="cs-CZ" dirty="0" err="1" smtClean="0"/>
              <a:t>Škrabánek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b="1" dirty="0"/>
              <a:t>Sbírka na potřebné v rámci </a:t>
            </a:r>
            <a:r>
              <a:rPr lang="cs-CZ" b="1" dirty="0" smtClean="0"/>
              <a:t>sboru / </a:t>
            </a:r>
            <a:r>
              <a:rPr lang="cs-CZ" b="1" dirty="0"/>
              <a:t>finanční tíseň. </a:t>
            </a:r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2665725" cy="4022725"/>
          </a:xfrm>
        </p:spPr>
      </p:pic>
    </p:spTree>
    <p:extLst>
      <p:ext uri="{BB962C8B-B14F-4D97-AF65-F5344CB8AC3E}">
        <p14:creationId xmlns:p14="http://schemas.microsoft.com/office/powerpoint/2010/main" val="32772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 je určena kniha Daniel?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5" y="2084832"/>
            <a:ext cx="7194185" cy="40227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Všem, kteří trpí, jsou v zajetí, zotročeni, poníženi…</a:t>
            </a:r>
          </a:p>
          <a:p>
            <a:pPr marL="0" indent="0">
              <a:buNone/>
            </a:pPr>
            <a:r>
              <a:rPr lang="cs-CZ" sz="2400" dirty="0" smtClean="0"/>
              <a:t>Bůh nám vytváří prostor tam, kde momentálně jsme </a:t>
            </a:r>
            <a:br>
              <a:rPr lang="cs-CZ" sz="2400" dirty="0" smtClean="0"/>
            </a:br>
            <a:r>
              <a:rPr lang="cs-CZ" sz="2400" dirty="0" smtClean="0"/>
              <a:t>a promlouvá k nám v kontextu našeho života.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Učí </a:t>
            </a:r>
            <a:r>
              <a:rPr lang="cs-CZ" sz="2400" dirty="0" smtClean="0"/>
              <a:t>nás důvěřovat v jeho svrchovanou moc. Přestože jsme </a:t>
            </a:r>
            <a:br>
              <a:rPr lang="cs-CZ" sz="2400" dirty="0" smtClean="0"/>
            </a:br>
            <a:r>
              <a:rPr lang="cs-CZ" sz="2400" dirty="0" smtClean="0"/>
              <a:t>v zajetí… okolností, Bůh nabízí novou naději, vrací nám důstojnost a dává moudrost jak uplatnit svěřenou autoritu, abychom nepodlehli okolnostem a konfrontovali se </a:t>
            </a:r>
            <a:br>
              <a:rPr lang="cs-CZ" sz="2400" dirty="0" smtClean="0"/>
            </a:br>
            <a:r>
              <a:rPr lang="cs-CZ" sz="2400" dirty="0" smtClean="0"/>
              <a:t>s nepřítelem, bez ohledu jak veliký se nám zdá.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Bůh má v rukou náš život stejně tak život vládců.</a:t>
            </a:r>
          </a:p>
          <a:p>
            <a:pPr marL="0" indent="0">
              <a:buNone/>
            </a:pPr>
            <a:r>
              <a:rPr lang="cs-CZ" sz="2400" dirty="0" smtClean="0"/>
              <a:t>Někdy se potřebujeme konfrontovat se smrtí tváří </a:t>
            </a:r>
            <a:br>
              <a:rPr lang="cs-CZ" sz="2400" dirty="0" smtClean="0"/>
            </a:br>
            <a:r>
              <a:rPr lang="cs-CZ" sz="2400" dirty="0" smtClean="0"/>
              <a:t>v tvář, aby přišlo vysvobození… život.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650" y="2084831"/>
            <a:ext cx="2266550" cy="4022725"/>
          </a:xfrm>
        </p:spPr>
      </p:pic>
    </p:spTree>
    <p:extLst>
      <p:ext uri="{BB962C8B-B14F-4D97-AF65-F5344CB8AC3E}">
        <p14:creationId xmlns:p14="http://schemas.microsoft.com/office/powerpoint/2010/main" val="21215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32295"/>
          </a:xfrm>
        </p:spPr>
        <p:txBody>
          <a:bodyPr/>
          <a:lstStyle/>
          <a:p>
            <a:r>
              <a:rPr lang="cs-CZ" dirty="0" smtClean="0"/>
              <a:t>Daniel 2, 27 - 35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24128" y="1817511"/>
            <a:ext cx="10061561" cy="449185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7200" dirty="0" smtClean="0"/>
              <a:t>Daniel </a:t>
            </a:r>
            <a:r>
              <a:rPr lang="cs-CZ" sz="7200" dirty="0"/>
              <a:t>králi odpověděl: „Tajemství, na které se král ptá, nemohou králi sdělit ani mudrci ani zaklínači ani věštci ani </a:t>
            </a:r>
            <a:r>
              <a:rPr lang="cs-CZ" sz="7200" dirty="0" err="1" smtClean="0"/>
              <a:t>planetáři</a:t>
            </a:r>
            <a:r>
              <a:rPr lang="cs-CZ" sz="7200" dirty="0" smtClean="0"/>
              <a:t>. Ale </a:t>
            </a:r>
            <a:r>
              <a:rPr lang="cs-CZ" sz="7200" dirty="0"/>
              <a:t>je Bůh v nebesích, který odhaluje tajemství. On dal králi </a:t>
            </a:r>
            <a:r>
              <a:rPr lang="cs-CZ" sz="7200" dirty="0" err="1"/>
              <a:t>Nebúkadnesarovi</a:t>
            </a:r>
            <a:r>
              <a:rPr lang="cs-CZ" sz="7200" dirty="0"/>
              <a:t> poznat, co se stane v posledních dnech. Toto je sen, totiž vidění, která ti prošla hlavou na tvém </a:t>
            </a:r>
            <a:r>
              <a:rPr lang="cs-CZ" sz="7200" dirty="0" smtClean="0"/>
              <a:t>lůžku: Tobě</a:t>
            </a:r>
            <a:r>
              <a:rPr lang="cs-CZ" sz="7200" dirty="0"/>
              <a:t>, králi, vyvstaly na lůžku starosti o to, co se v budoucnu stane, a ten, který odhaluje tajemství, ti oznámil, co se </a:t>
            </a:r>
            <a:r>
              <a:rPr lang="cs-CZ" sz="7200" dirty="0" smtClean="0"/>
              <a:t>stane. Já </a:t>
            </a:r>
            <a:r>
              <a:rPr lang="cs-CZ" sz="7200" dirty="0"/>
              <a:t>pak to nemám z moudrosti, které bych měl více než ostatní živé bytosti, ale to tajemství mi bylo odhaleno, aby výklad byl králi oznámen a abys poznal myšlení svého </a:t>
            </a:r>
            <a:r>
              <a:rPr lang="cs-CZ" sz="7200" dirty="0" smtClean="0"/>
              <a:t>srdce. Ty </a:t>
            </a:r>
            <a:r>
              <a:rPr lang="cs-CZ" sz="7200" dirty="0"/>
              <a:t>jsi, králi, viděl jakousi velikou sochu. Byla to obrovská socha a její lesk byl mimořádný. Stála proti tobě a měla strašný </a:t>
            </a:r>
            <a:r>
              <a:rPr lang="cs-CZ" sz="7200" dirty="0" smtClean="0"/>
              <a:t>vzhled. Hlava </a:t>
            </a:r>
            <a:r>
              <a:rPr lang="cs-CZ" sz="7200" dirty="0"/>
              <a:t>té sochy byla z ryzího zlata, její hruď a paže ze stříbra, břicho a boky z </a:t>
            </a:r>
            <a:r>
              <a:rPr lang="cs-CZ" sz="7200" dirty="0" smtClean="0"/>
              <a:t>mědi, stehna </a:t>
            </a:r>
            <a:r>
              <a:rPr lang="cs-CZ" sz="7200" dirty="0"/>
              <a:t>ze železa, nohy dílem ze železa a dílem z </a:t>
            </a:r>
            <a:r>
              <a:rPr lang="cs-CZ" sz="7200" dirty="0" smtClean="0"/>
              <a:t>hlíny. Viděl </a:t>
            </a:r>
            <a:r>
              <a:rPr lang="cs-CZ" sz="7200" dirty="0"/>
              <a:t>jsi, jak se bez zásahu rukou utrhl kámen a udeřil do železných a hliněných nohou sochy a rozdrtil </a:t>
            </a:r>
            <a:r>
              <a:rPr lang="cs-CZ" sz="7200" dirty="0" smtClean="0"/>
              <a:t>je, a </a:t>
            </a:r>
            <a:r>
              <a:rPr lang="cs-CZ" sz="7200" dirty="0"/>
              <a:t>rázem bylo rozdrceno železo, hlína, měď, stříbro i zlato, a byly jako plevy na mlatě v letní </a:t>
            </a:r>
            <a:r>
              <a:rPr lang="cs-CZ" sz="7200" dirty="0" smtClean="0"/>
              <a:t>době. </a:t>
            </a:r>
            <a:r>
              <a:rPr lang="cs-CZ" sz="7200" dirty="0"/>
              <a:t>Odnesl je vítr a nezbylo po nich ani stopy. A ten kámen, který do sochy udeřil, se stal obrovskou skálou </a:t>
            </a:r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a </a:t>
            </a:r>
            <a:r>
              <a:rPr lang="cs-CZ" sz="7200" dirty="0"/>
              <a:t>zaplnil celou </a:t>
            </a:r>
            <a:r>
              <a:rPr lang="cs-CZ" sz="7200" dirty="0" smtClean="0"/>
              <a:t>zemi. 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0840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96505"/>
            <a:ext cx="9799094" cy="140886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5600" dirty="0"/>
              <a:t>Sen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komu byl určen?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35490" y="2005366"/>
            <a:ext cx="7787731" cy="402272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Někdy máme potřebu vědět, rozumět… víc než potřebujeme. </a:t>
            </a:r>
            <a:br>
              <a:rPr lang="cs-CZ" dirty="0" smtClean="0"/>
            </a:br>
            <a:r>
              <a:rPr lang="cs-CZ" dirty="0" smtClean="0"/>
              <a:t>Někdy máme potřebu nevědět a nerozumět… když to potřebujeme.</a:t>
            </a:r>
          </a:p>
          <a:p>
            <a:r>
              <a:rPr lang="cs-CZ" dirty="0" smtClean="0"/>
              <a:t>Sen je určen těm, kteří mají pocit, že vládnou. Je to podnět </a:t>
            </a:r>
            <a:br>
              <a:rPr lang="cs-CZ" dirty="0" smtClean="0"/>
            </a:br>
            <a:r>
              <a:rPr lang="cs-CZ" dirty="0" smtClean="0"/>
              <a:t>ke komunikaci s Bohem. Bůh nám chce odhalovat skryté věci ve vztahu </a:t>
            </a:r>
            <a:br>
              <a:rPr lang="cs-CZ" dirty="0" smtClean="0"/>
            </a:br>
            <a:r>
              <a:rPr lang="cs-CZ" dirty="0" smtClean="0"/>
              <a:t>s ním, odpovědi přirozeně vyplynou v intimním kontaktu s ním.  </a:t>
            </a:r>
          </a:p>
          <a:p>
            <a:r>
              <a:rPr lang="cs-CZ" dirty="0" smtClean="0"/>
              <a:t>I my se můžeme učit od svých nepřátel. I my můžeme mít někdy potřebu mít Boha pod kontrolou. I my si někdy potřebujeme znovu uvědomit kdo je zdrojem života. </a:t>
            </a:r>
          </a:p>
          <a:p>
            <a:r>
              <a:rPr lang="cs-CZ" dirty="0" smtClean="0"/>
              <a:t>Jak si představujeme důvěru v Boha a opravdovou víru?</a:t>
            </a:r>
          </a:p>
          <a:p>
            <a:r>
              <a:rPr lang="cs-CZ" dirty="0" smtClean="0"/>
              <a:t>Naše víra funguje, když Bůh plní naše očekávání a představy? </a:t>
            </a:r>
            <a:endParaRPr lang="cs-CZ" dirty="0"/>
          </a:p>
          <a:p>
            <a:r>
              <a:rPr lang="cs-CZ" dirty="0" smtClean="0"/>
              <a:t>Zajímá nás sám Bůh nebo to co dělá v našich životech?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7" y="2005366"/>
            <a:ext cx="2011362" cy="4022725"/>
          </a:xfrm>
        </p:spPr>
      </p:pic>
    </p:spTree>
    <p:extLst>
      <p:ext uri="{BB962C8B-B14F-4D97-AF65-F5344CB8AC3E}">
        <p14:creationId xmlns:p14="http://schemas.microsoft.com/office/powerpoint/2010/main" val="37077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Odhalené tajemství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2084832"/>
            <a:ext cx="7038258" cy="4022725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„Tajemství, na které se král ptá, nemohou králi sdělit ani mudrci ani zaklínači ani věštci ani </a:t>
            </a:r>
            <a:r>
              <a:rPr lang="cs-CZ" sz="2400" dirty="0" err="1"/>
              <a:t>planetáři</a:t>
            </a:r>
            <a:r>
              <a:rPr lang="cs-CZ" sz="2400" dirty="0"/>
              <a:t>. Ale je Bůh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nebesích, který odhaluje </a:t>
            </a:r>
            <a:r>
              <a:rPr lang="cs-CZ" sz="2400" dirty="0" smtClean="0"/>
              <a:t>tajemství…“</a:t>
            </a:r>
            <a:endParaRPr lang="cs-CZ" dirty="0"/>
          </a:p>
          <a:p>
            <a:r>
              <a:rPr lang="cs-CZ" dirty="0" smtClean="0"/>
              <a:t>ZLATO / BABYLON / ROZUM </a:t>
            </a:r>
          </a:p>
          <a:p>
            <a:r>
              <a:rPr lang="cs-CZ" dirty="0" smtClean="0"/>
              <a:t>STŘÍBRO / PERSIE / SRDCE, ZRUČNOST </a:t>
            </a:r>
          </a:p>
          <a:p>
            <a:r>
              <a:rPr lang="cs-CZ" dirty="0" smtClean="0"/>
              <a:t>BRONZ / ŘECKO / DUŠE, EMOCE </a:t>
            </a:r>
          </a:p>
          <a:p>
            <a:r>
              <a:rPr lang="cs-CZ" dirty="0" smtClean="0"/>
              <a:t>ŽELEZO / ŘÍM / </a:t>
            </a:r>
            <a:r>
              <a:rPr lang="cs-CZ" dirty="0"/>
              <a:t>HRUBÁ SÍLA </a:t>
            </a:r>
          </a:p>
          <a:p>
            <a:r>
              <a:rPr lang="cs-CZ" dirty="0" smtClean="0"/>
              <a:t>ŽELEZO S HLÍNOU / VLÁDA LIDU / ROZDĚLENÍ </a:t>
            </a:r>
          </a:p>
          <a:p>
            <a:r>
              <a:rPr lang="cs-CZ" dirty="0" smtClean="0"/>
              <a:t>Sestupná tendence, bude to hoří a horší. Od zlata k hlíně, </a:t>
            </a:r>
            <a:br>
              <a:rPr lang="cs-CZ" dirty="0" smtClean="0"/>
            </a:br>
            <a:r>
              <a:rPr lang="cs-CZ" dirty="0" smtClean="0"/>
              <a:t>od nebeského k pozemskému. Od jednoty k rozdělení.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384" y="2084832"/>
            <a:ext cx="2681816" cy="4022725"/>
          </a:xfrm>
        </p:spPr>
      </p:pic>
    </p:spTree>
    <p:extLst>
      <p:ext uri="{BB962C8B-B14F-4D97-AF65-F5344CB8AC3E}">
        <p14:creationId xmlns:p14="http://schemas.microsoft.com/office/powerpoint/2010/main" val="16593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5600" dirty="0" err="1" smtClean="0"/>
              <a:t>daniel</a:t>
            </a:r>
            <a:r>
              <a:rPr lang="cs-CZ" sz="5600" dirty="0" smtClean="0"/>
              <a:t> 36 </a:t>
            </a:r>
            <a:r>
              <a:rPr lang="cs-CZ" sz="5600" dirty="0"/>
              <a:t>- 49</a:t>
            </a:r>
            <a:br>
              <a:rPr lang="cs-CZ" sz="5600" dirty="0"/>
            </a:br>
            <a:endParaRPr lang="cs-CZ" sz="5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24129" y="2084833"/>
            <a:ext cx="9720072" cy="4224528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6000" dirty="0"/>
              <a:t>Toto je sen. </a:t>
            </a:r>
            <a:r>
              <a:rPr lang="cs-CZ" sz="6000" dirty="0" smtClean="0"/>
              <a:t>Též </a:t>
            </a:r>
            <a:r>
              <a:rPr lang="cs-CZ" sz="6000" dirty="0"/>
              <a:t>jeho výklad řekneme králi: Ty, králi, jsi král králů. Bůh nebes ti dal království, moc, sílu a slávu. A všechna </a:t>
            </a:r>
            <a:r>
              <a:rPr lang="cs-CZ" sz="6000" dirty="0" smtClean="0"/>
              <a:t>místa, </a:t>
            </a:r>
            <a:r>
              <a:rPr lang="cs-CZ" sz="6000" dirty="0"/>
              <a:t>kde bydlí lidé, polní zvěř a nebeské ptactvo, dal ti do rukou a dal ti moc nad tím vším. Ty jsi ta zlatá hlava. Po tobě povstane další království, nižší než tvé, a pak další, třetí království, měděné, které bude mít moc nad celou zemí. Čtvrté království bude tvrdé jako železo, neboť železo drtí a drolí vše, a to království jako železo, které tříští všechno, bude drtit a tříštit. Že jsi viděl nohy a prsty dílem z hrnčířské hlíny a dílem ze železa, </a:t>
            </a:r>
            <a:r>
              <a:rPr lang="cs-CZ" sz="6000" dirty="0" smtClean="0"/>
              <a:t>znamená, </a:t>
            </a:r>
            <a:r>
              <a:rPr lang="cs-CZ" sz="6000" dirty="0"/>
              <a:t>že království bude rozdělené a bude v něm něco z pevnosti železa, neboť jsi viděl železo smíšené s jílovitou hlínou. Prsty nohou dílem ze železa a dílem z hlíny znamenají , že království bude zčásti tvrdé a dílem křehké. Že jsi viděl železo smíšené s jílovitou hlínou, </a:t>
            </a:r>
            <a:r>
              <a:rPr lang="cs-CZ" sz="6000" dirty="0" smtClean="0"/>
              <a:t>znamená, </a:t>
            </a:r>
            <a:r>
              <a:rPr lang="cs-CZ" sz="6000" dirty="0"/>
              <a:t>že se bude lidské pokolení mísit, avšak nepřilnou k sobě navzájem, jako se nesmísí železo s hlínou. 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Ve </a:t>
            </a:r>
            <a:r>
              <a:rPr lang="cs-CZ" sz="6000" dirty="0"/>
              <a:t>dnech těch králů dá Bůh nebes povstat království, které nebude zničeno navěky, a to království nebude předáno jinému lidu. Rozdrtí a učiní konec všem těm královstvím, avšak samo zůstane navěky, neboť jsi viděl, že se utrhl ze skály kámen bez zásahu rukou a rozdrtil železo, měď, hlínu, stříbro i zlato. Veliký Bůh dal králi poznat, co se v budoucnu stane. Sen je pravdivý a výklad spolehlivý.“ Tu král </a:t>
            </a:r>
            <a:r>
              <a:rPr lang="cs-CZ" sz="6000" dirty="0" err="1"/>
              <a:t>Nebúkadnesar</a:t>
            </a:r>
            <a:r>
              <a:rPr lang="cs-CZ" sz="6000" dirty="0"/>
              <a:t> padl na tvář, poklonil se před Danielem 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a </a:t>
            </a:r>
            <a:r>
              <a:rPr lang="cs-CZ" sz="6000" dirty="0"/>
              <a:t>rozkázal, aby mu byla obětována oběť přídavná s vonnými dary. Král Daniela oslovil: „Vpravdě, váš Bůh je Bůh bohů a Pán králů, který odhaluje tajemství, neboť jsi mi dokázal toto tajemství odhalit.“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5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5884</TotalTime>
  <Words>1339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Integrál</vt:lpstr>
      <vt:lpstr> Přijď tvé království… Daniel III   </vt:lpstr>
      <vt:lpstr>Genesis 3, 8-10</vt:lpstr>
      <vt:lpstr>Modlitby</vt:lpstr>
      <vt:lpstr>oznámení </vt:lpstr>
      <vt:lpstr>Komu je určena kniha Daniel?  </vt:lpstr>
      <vt:lpstr>Daniel 2, 27 - 35</vt:lpstr>
      <vt:lpstr> Sen  komu byl určen? </vt:lpstr>
      <vt:lpstr>Odhalené tajemství </vt:lpstr>
      <vt:lpstr> daniel 36 - 49 </vt:lpstr>
      <vt:lpstr>Vláda člověka </vt:lpstr>
      <vt:lpstr>Boží vláda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Naplnění vize krok za krokem</dc:title>
  <dc:creator>Kaňka Josef</dc:creator>
  <cp:lastModifiedBy>Kaňka Josef</cp:lastModifiedBy>
  <cp:revision>139</cp:revision>
  <dcterms:created xsi:type="dcterms:W3CDTF">2021-02-06T18:27:35Z</dcterms:created>
  <dcterms:modified xsi:type="dcterms:W3CDTF">2022-10-31T16:37:33Z</dcterms:modified>
</cp:coreProperties>
</file>