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33" r:id="rId1"/>
  </p:sldMasterIdLst>
  <p:sldIdLst>
    <p:sldId id="256" r:id="rId2"/>
    <p:sldId id="257" r:id="rId3"/>
    <p:sldId id="260" r:id="rId4"/>
    <p:sldId id="271" r:id="rId5"/>
    <p:sldId id="261" r:id="rId6"/>
    <p:sldId id="272" r:id="rId7"/>
    <p:sldId id="258" r:id="rId8"/>
    <p:sldId id="273" r:id="rId9"/>
    <p:sldId id="262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85" d="100"/>
          <a:sy n="85" d="100"/>
        </p:scale>
        <p:origin x="17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smtClean="0"/>
              <a:t>9/25/2022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393700" ty="-82550" sx="35000" sy="3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0025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smtClean="0"/>
              <a:t>9/25/2022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63729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smtClean="0"/>
              <a:t>9/25/2022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3796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smtClean="0"/>
              <a:t>9/25/2022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2047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smtClean="0"/>
              <a:t>9/25/2022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0" y="0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393700" ty="-82550" sx="35000" sy="3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94781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smtClean="0"/>
              <a:t>9/25/2022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3842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smtClean="0"/>
              <a:t>9/25/2022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1472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smtClean="0"/>
              <a:t>9/25/2022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0745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smtClean="0"/>
              <a:t>9/25/2022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173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smtClean="0"/>
              <a:t>9/25/2022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7791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smtClean="0"/>
              <a:t>9/25/2022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5393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smtClean="0"/>
              <a:pPr/>
              <a:t>9/25/2022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9690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cs-CZ" sz="6000" dirty="0" smtClean="0"/>
              <a:t/>
            </a:r>
            <a:br>
              <a:rPr lang="cs-CZ" sz="6000" dirty="0" smtClean="0"/>
            </a:br>
            <a:r>
              <a:rPr lang="cs-CZ" sz="6000" dirty="0" smtClean="0"/>
              <a:t>Nikdy nejsi sám</a:t>
            </a:r>
            <a:r>
              <a:rPr lang="cs-CZ" sz="6000" dirty="0" smtClean="0"/>
              <a:t> </a:t>
            </a:r>
            <a:r>
              <a:rPr lang="cs-CZ" sz="5400" dirty="0" smtClean="0"/>
              <a:t/>
            </a:r>
            <a:br>
              <a:rPr lang="cs-CZ" sz="5400" dirty="0" smtClean="0"/>
            </a:br>
            <a:r>
              <a:rPr lang="cs-CZ" sz="5400" dirty="0" smtClean="0"/>
              <a:t> </a:t>
            </a:r>
            <a:endParaRPr lang="cs-CZ" sz="5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25</a:t>
            </a:r>
            <a:r>
              <a:rPr lang="cs-CZ" sz="3600" dirty="0" smtClean="0"/>
              <a:t>. </a:t>
            </a:r>
            <a:r>
              <a:rPr lang="cs-CZ" sz="3600" dirty="0" smtClean="0"/>
              <a:t>9. 2022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744566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Daniel 3, 1-7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767643" y="2084832"/>
            <a:ext cx="7394223" cy="422452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cs-CZ" dirty="0"/>
              <a:t>Král </a:t>
            </a:r>
            <a:r>
              <a:rPr lang="cs-CZ" dirty="0" err="1"/>
              <a:t>Nebúkadnesar</a:t>
            </a:r>
            <a:r>
              <a:rPr lang="cs-CZ" dirty="0"/>
              <a:t> dal zhotovit zlatou sochu, jejíž výška byla šedesát loket a šířka šest loket. Postavil ji na pláni </a:t>
            </a:r>
            <a:r>
              <a:rPr lang="cs-CZ" dirty="0" err="1"/>
              <a:t>Dúra</a:t>
            </a:r>
            <a:r>
              <a:rPr lang="cs-CZ" dirty="0"/>
              <a:t> v babylónské </a:t>
            </a:r>
            <a:r>
              <a:rPr lang="cs-CZ" dirty="0" smtClean="0"/>
              <a:t>krajině.</a:t>
            </a:r>
            <a:r>
              <a:rPr lang="cs-CZ" b="1" dirty="0"/>
              <a:t> </a:t>
            </a:r>
            <a:r>
              <a:rPr lang="cs-CZ" dirty="0" smtClean="0"/>
              <a:t>Král </a:t>
            </a:r>
            <a:r>
              <a:rPr lang="cs-CZ" dirty="0" err="1"/>
              <a:t>Nebúkadnesar</a:t>
            </a:r>
            <a:r>
              <a:rPr lang="cs-CZ" dirty="0"/>
              <a:t> poslal pro satrapy, zemské správce a místodržitele, poradce, správce pokladu, soudce, vysoké úředníky a všechny zmocněnce nad krajinami, aby přišli k posvěcení sochy, kterou král </a:t>
            </a:r>
            <a:r>
              <a:rPr lang="cs-CZ" dirty="0" err="1" smtClean="0"/>
              <a:t>Nebúkadnesarpostavil</a:t>
            </a:r>
            <a:r>
              <a:rPr lang="cs-CZ" dirty="0" smtClean="0"/>
              <a:t>. Tehdy </a:t>
            </a:r>
            <a:r>
              <a:rPr lang="cs-CZ" dirty="0"/>
              <a:t>se shromáždili satrapové, zemští správcové a místodržitelé, poradci, správcové pokladu, soudcové, vysocí úředníci a všichni zmocněnci nad krajinami k posvěcení sochy, kterou král </a:t>
            </a:r>
            <a:r>
              <a:rPr lang="cs-CZ" dirty="0" err="1"/>
              <a:t>Nebúkadnesar</a:t>
            </a:r>
            <a:r>
              <a:rPr lang="cs-CZ" dirty="0"/>
              <a:t> postavil. Stáli proti soše, kterou postavil </a:t>
            </a:r>
            <a:r>
              <a:rPr lang="cs-CZ" dirty="0" err="1" smtClean="0"/>
              <a:t>Nebúkadnesar</a:t>
            </a:r>
            <a:r>
              <a:rPr lang="cs-CZ" dirty="0" smtClean="0"/>
              <a:t>. Hlasatel </a:t>
            </a:r>
            <a:r>
              <a:rPr lang="cs-CZ" dirty="0"/>
              <a:t>mocně volal: „Poroučí se vám, lidé různých národností a </a:t>
            </a:r>
            <a:r>
              <a:rPr lang="cs-CZ" dirty="0" smtClean="0"/>
              <a:t>jazyků: Jakmile </a:t>
            </a:r>
            <a:r>
              <a:rPr lang="cs-CZ" dirty="0"/>
              <a:t>uslyšíte hlas rohu, flétny, citery, harfy, loutny, dud a rozmanitých strunných nástrojů, padnete a pokloníte se před zlatou sochou, kterou postavil král </a:t>
            </a:r>
            <a:r>
              <a:rPr lang="cs-CZ" dirty="0" err="1" smtClean="0"/>
              <a:t>Nebúkadnesar</a:t>
            </a:r>
            <a:r>
              <a:rPr lang="cs-CZ" dirty="0" smtClean="0"/>
              <a:t>. Kdo </a:t>
            </a:r>
            <a:r>
              <a:rPr lang="cs-CZ" dirty="0"/>
              <a:t>nepadne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a </a:t>
            </a:r>
            <a:r>
              <a:rPr lang="cs-CZ" dirty="0"/>
              <a:t>nepokloní se, bude v tu hodinu vhozen do rozpálené ohnivé pece</a:t>
            </a:r>
            <a:r>
              <a:rPr lang="cs-CZ" dirty="0" smtClean="0"/>
              <a:t>.“ Proto </a:t>
            </a:r>
            <a:r>
              <a:rPr lang="cs-CZ" dirty="0"/>
              <a:t>v určenou dobu, jakmile všichni lidé uslyšeli hlas rohu, flétny, citery, harfy, loutny a rozmanitých strunných nástrojů, všichni lidé různých národností a jazyků padli a klaněli se před zlatou sochou, kterou král </a:t>
            </a:r>
            <a:r>
              <a:rPr lang="cs-CZ" dirty="0" err="1"/>
              <a:t>Nebúkadnesar</a:t>
            </a:r>
            <a:r>
              <a:rPr lang="cs-CZ" dirty="0"/>
              <a:t> postavil</a:t>
            </a:r>
            <a:r>
              <a:rPr lang="cs-CZ" dirty="0" smtClean="0"/>
              <a:t>.</a:t>
            </a:r>
            <a:endParaRPr lang="cs-CZ" dirty="0"/>
          </a:p>
        </p:txBody>
      </p:sp>
      <p:pic>
        <p:nvPicPr>
          <p:cNvPr id="10" name="Zástupný symbol pro obsah 9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8351" y="2084832"/>
            <a:ext cx="3005055" cy="4022725"/>
          </a:xfrm>
        </p:spPr>
      </p:pic>
    </p:spTree>
    <p:extLst>
      <p:ext uri="{BB962C8B-B14F-4D97-AF65-F5344CB8AC3E}">
        <p14:creationId xmlns:p14="http://schemas.microsoft.com/office/powerpoint/2010/main" val="730777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Král Ježíš</a:t>
            </a:r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128" y="2084832"/>
            <a:ext cx="3218180" cy="4022725"/>
          </a:xfrm>
        </p:spPr>
      </p:pic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>
          <a:xfrm>
            <a:off x="4560711" y="2084832"/>
            <a:ext cx="6183489" cy="4224528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Jsme neustále konfrontováni s něčím co nás přesahuje, co je jistým způsobem fascinující a může uchvacovat celý svět jak v pozitivním tak v negativním.</a:t>
            </a:r>
          </a:p>
          <a:p>
            <a:r>
              <a:rPr lang="cs-CZ" dirty="0" smtClean="0"/>
              <a:t>Doléhají na nás rozhodnutí, činy našich autorit, které </a:t>
            </a:r>
            <a:r>
              <a:rPr lang="cs-CZ" dirty="0"/>
              <a:t>nemůžeme přímo ovlivnit. </a:t>
            </a:r>
            <a:endParaRPr lang="cs-CZ" dirty="0" smtClean="0"/>
          </a:p>
          <a:p>
            <a:r>
              <a:rPr lang="cs-CZ" dirty="0"/>
              <a:t>Když se nepřizpůsobíš, dolehnou na tebe následky, budeš trpět</a:t>
            </a:r>
            <a:r>
              <a:rPr lang="cs-CZ" dirty="0" smtClean="0"/>
              <a:t>.</a:t>
            </a:r>
          </a:p>
          <a:p>
            <a:r>
              <a:rPr lang="cs-CZ" dirty="0" smtClean="0"/>
              <a:t>Jsme bezmocí? </a:t>
            </a:r>
          </a:p>
          <a:p>
            <a:r>
              <a:rPr lang="cs-CZ" dirty="0" smtClean="0"/>
              <a:t>Kde začíná a končí naše autorita?</a:t>
            </a:r>
          </a:p>
          <a:p>
            <a:r>
              <a:rPr lang="cs-CZ" dirty="0" smtClean="0"/>
              <a:t>Ježíš je nejvyšší autorita a učí nás se vztahovat se k autoritě a se sevřenou autoritou zacházet skrze Ducha Svatého, který nás zmocňuje.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1624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Daniel 3, 8-23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9" y="2084831"/>
            <a:ext cx="9720072" cy="4349835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cs-CZ" sz="7200" dirty="0" smtClean="0"/>
              <a:t>V </a:t>
            </a:r>
            <a:r>
              <a:rPr lang="cs-CZ" sz="7200" dirty="0"/>
              <a:t>té době přišli muži hvězdopravci a udali </a:t>
            </a:r>
            <a:r>
              <a:rPr lang="cs-CZ" sz="7200" dirty="0" err="1" smtClean="0"/>
              <a:t>Judejce</a:t>
            </a:r>
            <a:r>
              <a:rPr lang="cs-CZ" sz="7200" dirty="0" smtClean="0"/>
              <a:t>. Hlásili </a:t>
            </a:r>
            <a:r>
              <a:rPr lang="cs-CZ" sz="7200" dirty="0"/>
              <a:t>králi </a:t>
            </a:r>
            <a:r>
              <a:rPr lang="cs-CZ" sz="7200" dirty="0" err="1"/>
              <a:t>Nebúkadnesarovi</a:t>
            </a:r>
            <a:r>
              <a:rPr lang="cs-CZ" sz="7200" dirty="0"/>
              <a:t>: „Králi, navěky buď </a:t>
            </a:r>
            <a:r>
              <a:rPr lang="cs-CZ" sz="7200" dirty="0" smtClean="0"/>
              <a:t>živ! </a:t>
            </a:r>
            <a:r>
              <a:rPr lang="cs-CZ" sz="7200" b="1" dirty="0" smtClean="0"/>
              <a:t>Ty </a:t>
            </a:r>
            <a:r>
              <a:rPr lang="cs-CZ" sz="7200" b="1" dirty="0"/>
              <a:t>jsi, králi, vydal rozkaz, aby každý člověk, až uslyší hlas rohu, flétny, citery, harfy, loutny a dud </a:t>
            </a:r>
            <a:r>
              <a:rPr lang="cs-CZ" sz="7200" b="1" dirty="0" smtClean="0"/>
              <a:t/>
            </a:r>
            <a:br>
              <a:rPr lang="cs-CZ" sz="7200" b="1" dirty="0" smtClean="0"/>
            </a:br>
            <a:r>
              <a:rPr lang="cs-CZ" sz="7200" b="1" dirty="0" smtClean="0"/>
              <a:t>a </a:t>
            </a:r>
            <a:r>
              <a:rPr lang="cs-CZ" sz="7200" b="1" dirty="0"/>
              <a:t>rozmanitých strunných nástrojů, padl a poklonil se před zlatou </a:t>
            </a:r>
            <a:r>
              <a:rPr lang="cs-CZ" sz="7200" b="1" dirty="0" smtClean="0"/>
              <a:t>sochou. Kdo </a:t>
            </a:r>
            <a:r>
              <a:rPr lang="cs-CZ" sz="7200" b="1" dirty="0"/>
              <a:t>nepadne a nepokloní se, má být vhozen do rozpálené ohnivé </a:t>
            </a:r>
            <a:r>
              <a:rPr lang="cs-CZ" sz="7200" b="1" dirty="0" smtClean="0"/>
              <a:t>pece.</a:t>
            </a:r>
            <a:r>
              <a:rPr lang="cs-CZ" sz="7200" dirty="0" smtClean="0"/>
              <a:t> Jsou </a:t>
            </a:r>
            <a:r>
              <a:rPr lang="cs-CZ" sz="7200" dirty="0"/>
              <a:t>zde muži </a:t>
            </a:r>
            <a:r>
              <a:rPr lang="cs-CZ" sz="7200" dirty="0" err="1"/>
              <a:t>Judejci</a:t>
            </a:r>
            <a:r>
              <a:rPr lang="cs-CZ" sz="7200" dirty="0"/>
              <a:t>, které jsi pověřil správou babylónské krajiny, </a:t>
            </a:r>
            <a:r>
              <a:rPr lang="cs-CZ" sz="7200" dirty="0" err="1"/>
              <a:t>Šadrak</a:t>
            </a:r>
            <a:r>
              <a:rPr lang="cs-CZ" sz="7200" dirty="0"/>
              <a:t>, </a:t>
            </a:r>
            <a:r>
              <a:rPr lang="cs-CZ" sz="7200" dirty="0" err="1"/>
              <a:t>Méšak</a:t>
            </a:r>
            <a:r>
              <a:rPr lang="cs-CZ" sz="7200" dirty="0"/>
              <a:t> a </a:t>
            </a:r>
            <a:r>
              <a:rPr lang="cs-CZ" sz="7200" dirty="0" err="1"/>
              <a:t>Abed-nego</a:t>
            </a:r>
            <a:r>
              <a:rPr lang="cs-CZ" sz="7200" dirty="0"/>
              <a:t>. Tito muži nedbají, králi, na tvůj rozkaz, tvé bohy neuctívají a před zlatou sochou, kterou jsi postavil, se neklanějí</a:t>
            </a:r>
            <a:r>
              <a:rPr lang="cs-CZ" sz="7200" dirty="0" smtClean="0"/>
              <a:t>.“ Tehdy </a:t>
            </a:r>
            <a:r>
              <a:rPr lang="cs-CZ" sz="7200" dirty="0" err="1"/>
              <a:t>Nebúkadnesar</a:t>
            </a:r>
            <a:r>
              <a:rPr lang="cs-CZ" sz="7200" dirty="0"/>
              <a:t>, rozlícen </a:t>
            </a:r>
            <a:r>
              <a:rPr lang="cs-CZ" sz="7200" dirty="0" smtClean="0"/>
              <a:t/>
            </a:r>
            <a:br>
              <a:rPr lang="cs-CZ" sz="7200" dirty="0" smtClean="0"/>
            </a:br>
            <a:r>
              <a:rPr lang="cs-CZ" sz="7200" dirty="0" smtClean="0"/>
              <a:t>a </a:t>
            </a:r>
            <a:r>
              <a:rPr lang="cs-CZ" sz="7200" dirty="0"/>
              <a:t>rozhořčen, rozkázal přivést </a:t>
            </a:r>
            <a:r>
              <a:rPr lang="cs-CZ" sz="7200" dirty="0" err="1"/>
              <a:t>Šadraka</a:t>
            </a:r>
            <a:r>
              <a:rPr lang="cs-CZ" sz="7200" dirty="0"/>
              <a:t>, </a:t>
            </a:r>
            <a:r>
              <a:rPr lang="cs-CZ" sz="7200" dirty="0" err="1"/>
              <a:t>Méšaka</a:t>
            </a:r>
            <a:r>
              <a:rPr lang="cs-CZ" sz="7200" dirty="0"/>
              <a:t> a </a:t>
            </a:r>
            <a:r>
              <a:rPr lang="cs-CZ" sz="7200" dirty="0" err="1"/>
              <a:t>Abed-nega</a:t>
            </a:r>
            <a:r>
              <a:rPr lang="cs-CZ" sz="7200" dirty="0"/>
              <a:t>. Tito muži byli hned přivedeni před </a:t>
            </a:r>
            <a:r>
              <a:rPr lang="cs-CZ" sz="7200" dirty="0" smtClean="0"/>
              <a:t>krále. </a:t>
            </a:r>
            <a:r>
              <a:rPr lang="cs-CZ" sz="7200" dirty="0" err="1" smtClean="0"/>
              <a:t>Nebúkadnesar</a:t>
            </a:r>
            <a:r>
              <a:rPr lang="cs-CZ" sz="7200" dirty="0" smtClean="0"/>
              <a:t> </a:t>
            </a:r>
            <a:r>
              <a:rPr lang="cs-CZ" sz="7200" dirty="0"/>
              <a:t>se jich otázal: „Je to tak, </a:t>
            </a:r>
            <a:r>
              <a:rPr lang="cs-CZ" sz="7200" dirty="0" err="1"/>
              <a:t>Šadraku</a:t>
            </a:r>
            <a:r>
              <a:rPr lang="cs-CZ" sz="7200" dirty="0"/>
              <a:t>, </a:t>
            </a:r>
            <a:r>
              <a:rPr lang="cs-CZ" sz="7200" dirty="0" err="1"/>
              <a:t>Méšaku</a:t>
            </a:r>
            <a:r>
              <a:rPr lang="cs-CZ" sz="7200" dirty="0"/>
              <a:t> a </a:t>
            </a:r>
            <a:r>
              <a:rPr lang="cs-CZ" sz="7200" dirty="0" err="1"/>
              <a:t>Abed-nego</a:t>
            </a:r>
            <a:r>
              <a:rPr lang="cs-CZ" sz="7200" dirty="0"/>
              <a:t>, že mé bohy neuctíváte a před zlatou sochou, kterou jsem postavil, jste se </a:t>
            </a:r>
            <a:r>
              <a:rPr lang="cs-CZ" sz="7200" dirty="0" smtClean="0"/>
              <a:t>nepoklonili? Nuže</a:t>
            </a:r>
            <a:r>
              <a:rPr lang="cs-CZ" sz="7200" dirty="0"/>
              <a:t>, jste ochotni v čase, kdy uslyšíte hlas rohu, flétny, citery, harfy, loutny a dud a rozmanitých strunných nástrojů, padnout a poklonit se před sochou, kterou jsem udělal? Jestliže se nepokloníte, v tu hodinu budete vhozeni do rozpálené ohnivé pece. </a:t>
            </a:r>
            <a:r>
              <a:rPr lang="cs-CZ" sz="7200" b="1" dirty="0"/>
              <a:t>A kdo je ten Bůh, který by vás vysvobodil z mých rukou</a:t>
            </a:r>
            <a:r>
              <a:rPr lang="cs-CZ" sz="7200" b="1" dirty="0" smtClean="0"/>
              <a:t>!“</a:t>
            </a:r>
            <a:r>
              <a:rPr lang="cs-CZ" sz="7200" dirty="0" smtClean="0"/>
              <a:t> </a:t>
            </a:r>
            <a:r>
              <a:rPr lang="cs-CZ" sz="7200" dirty="0" err="1" smtClean="0"/>
              <a:t>Šadrak</a:t>
            </a:r>
            <a:r>
              <a:rPr lang="cs-CZ" sz="7200" dirty="0"/>
              <a:t>, </a:t>
            </a:r>
            <a:r>
              <a:rPr lang="cs-CZ" sz="7200" dirty="0" err="1"/>
              <a:t>Méšak</a:t>
            </a:r>
            <a:r>
              <a:rPr lang="cs-CZ" sz="7200" dirty="0"/>
              <a:t> a </a:t>
            </a:r>
            <a:r>
              <a:rPr lang="cs-CZ" sz="7200" dirty="0" err="1"/>
              <a:t>Abed-nego</a:t>
            </a:r>
            <a:r>
              <a:rPr lang="cs-CZ" sz="7200" dirty="0"/>
              <a:t> odpověděli králi: „</a:t>
            </a:r>
            <a:r>
              <a:rPr lang="cs-CZ" sz="7200" dirty="0" err="1"/>
              <a:t>Nebúkadnesare</a:t>
            </a:r>
            <a:r>
              <a:rPr lang="cs-CZ" sz="7200" dirty="0"/>
              <a:t>, </a:t>
            </a:r>
            <a:r>
              <a:rPr lang="cs-CZ" sz="7200" b="1" dirty="0"/>
              <a:t>nám není třeba dávat ti </a:t>
            </a:r>
            <a:r>
              <a:rPr lang="cs-CZ" sz="7200" b="1" dirty="0" smtClean="0"/>
              <a:t>odpověď</a:t>
            </a:r>
            <a:r>
              <a:rPr lang="cs-CZ" sz="7200" dirty="0" smtClean="0"/>
              <a:t>. Jestliže </a:t>
            </a:r>
            <a:r>
              <a:rPr lang="cs-CZ" sz="7200" dirty="0"/>
              <a:t>náš Bůh, kterého my uctíváme, nás bude chtít vysvobodit z rozpálené ohnivé pece i z tvých rukou, králi, vysvobodí </a:t>
            </a:r>
            <a:r>
              <a:rPr lang="cs-CZ" sz="7200" dirty="0" smtClean="0"/>
              <a:t>nás. Ale </a:t>
            </a:r>
            <a:r>
              <a:rPr lang="cs-CZ" sz="7200" dirty="0"/>
              <a:t>i kdyby ne, věz, králi, že tvé bohy uctívat nebudeme a před zlatou sochou, kterou jsi postavil, se nepokloníme</a:t>
            </a:r>
            <a:r>
              <a:rPr lang="cs-CZ" sz="7200" dirty="0" smtClean="0"/>
              <a:t>.“ Tu </a:t>
            </a:r>
            <a:r>
              <a:rPr lang="cs-CZ" sz="7200" dirty="0"/>
              <a:t>se </a:t>
            </a:r>
            <a:r>
              <a:rPr lang="cs-CZ" sz="7200" dirty="0" err="1"/>
              <a:t>Nebúkadnesar</a:t>
            </a:r>
            <a:r>
              <a:rPr lang="cs-CZ" sz="7200" dirty="0"/>
              <a:t> velice rozlítil a výraz jeho tváře se vůči </a:t>
            </a:r>
            <a:r>
              <a:rPr lang="cs-CZ" sz="7200" dirty="0" err="1"/>
              <a:t>Šadrakovi</a:t>
            </a:r>
            <a:r>
              <a:rPr lang="cs-CZ" sz="7200" dirty="0"/>
              <a:t>, </a:t>
            </a:r>
            <a:r>
              <a:rPr lang="cs-CZ" sz="7200" dirty="0" err="1"/>
              <a:t>Méšakovi</a:t>
            </a:r>
            <a:r>
              <a:rPr lang="cs-CZ" sz="7200" dirty="0"/>
              <a:t> a </a:t>
            </a:r>
            <a:r>
              <a:rPr lang="cs-CZ" sz="7200" dirty="0" err="1"/>
              <a:t>Abed-negovi</a:t>
            </a:r>
            <a:r>
              <a:rPr lang="cs-CZ" sz="7200" dirty="0"/>
              <a:t> změnil. Rozkázal vytopit pec sedmkrát víc, než se obvykle </a:t>
            </a:r>
            <a:r>
              <a:rPr lang="cs-CZ" sz="7200" dirty="0" smtClean="0"/>
              <a:t>vytápěla. Mužům</a:t>
            </a:r>
            <a:r>
              <a:rPr lang="cs-CZ" sz="7200" dirty="0"/>
              <a:t>, statečným bohatýrům, kteří byli v jeho vojsku, rozkázal </a:t>
            </a:r>
            <a:r>
              <a:rPr lang="cs-CZ" sz="7200" dirty="0" err="1"/>
              <a:t>Šadraka</a:t>
            </a:r>
            <a:r>
              <a:rPr lang="cs-CZ" sz="7200" dirty="0"/>
              <a:t>, </a:t>
            </a:r>
            <a:r>
              <a:rPr lang="cs-CZ" sz="7200" dirty="0" err="1"/>
              <a:t>Méšaka</a:t>
            </a:r>
            <a:r>
              <a:rPr lang="cs-CZ" sz="7200" dirty="0"/>
              <a:t> a </a:t>
            </a:r>
            <a:r>
              <a:rPr lang="cs-CZ" sz="7200" dirty="0" err="1"/>
              <a:t>Abed-nega</a:t>
            </a:r>
            <a:r>
              <a:rPr lang="cs-CZ" sz="7200" dirty="0"/>
              <a:t> svázat a vhodit je do rozpálené ohnivé </a:t>
            </a:r>
            <a:r>
              <a:rPr lang="cs-CZ" sz="7200" dirty="0" smtClean="0"/>
              <a:t>pece. Ti </a:t>
            </a:r>
            <a:r>
              <a:rPr lang="cs-CZ" sz="7200" dirty="0"/>
              <a:t>muži byli hned svázáni ve svých pláštích a suknicích i s čepicemi a celým oblečením a vhozeni </a:t>
            </a:r>
            <a:r>
              <a:rPr lang="cs-CZ" sz="7200" dirty="0" smtClean="0"/>
              <a:t/>
            </a:r>
            <a:br>
              <a:rPr lang="cs-CZ" sz="7200" dirty="0" smtClean="0"/>
            </a:br>
            <a:r>
              <a:rPr lang="cs-CZ" sz="7200" dirty="0" smtClean="0"/>
              <a:t>do </a:t>
            </a:r>
            <a:r>
              <a:rPr lang="cs-CZ" sz="7200" dirty="0"/>
              <a:t>rozpálené ohnivé </a:t>
            </a:r>
            <a:r>
              <a:rPr lang="cs-CZ" sz="7200" dirty="0" smtClean="0"/>
              <a:t>pece. Protože </a:t>
            </a:r>
            <a:r>
              <a:rPr lang="cs-CZ" sz="7200" dirty="0"/>
              <a:t>královo slovo bylo přísné a pec byla nadmíru vytopena, ony muže, kteří </a:t>
            </a:r>
            <a:r>
              <a:rPr lang="cs-CZ" sz="7200" dirty="0" err="1"/>
              <a:t>Šadraka</a:t>
            </a:r>
            <a:r>
              <a:rPr lang="cs-CZ" sz="7200" dirty="0"/>
              <a:t>, </a:t>
            </a:r>
            <a:r>
              <a:rPr lang="cs-CZ" sz="7200" dirty="0" err="1"/>
              <a:t>Méšaka</a:t>
            </a:r>
            <a:r>
              <a:rPr lang="cs-CZ" sz="7200" dirty="0"/>
              <a:t> a </a:t>
            </a:r>
            <a:r>
              <a:rPr lang="cs-CZ" sz="7200" dirty="0" err="1"/>
              <a:t>Abed-nega</a:t>
            </a:r>
            <a:r>
              <a:rPr lang="cs-CZ" sz="7200" dirty="0"/>
              <a:t> vynesli, usmrtil plamen </a:t>
            </a:r>
            <a:r>
              <a:rPr lang="cs-CZ" sz="7200" dirty="0" smtClean="0"/>
              <a:t>ohně. A </a:t>
            </a:r>
            <a:r>
              <a:rPr lang="cs-CZ" sz="7200" dirty="0"/>
              <a:t>ti tři muži, </a:t>
            </a:r>
            <a:r>
              <a:rPr lang="cs-CZ" sz="7200" dirty="0" err="1"/>
              <a:t>Šadrak</a:t>
            </a:r>
            <a:r>
              <a:rPr lang="cs-CZ" sz="7200" dirty="0"/>
              <a:t>, </a:t>
            </a:r>
            <a:r>
              <a:rPr lang="cs-CZ" sz="7200" dirty="0" err="1"/>
              <a:t>Méšak</a:t>
            </a:r>
            <a:r>
              <a:rPr lang="cs-CZ" sz="7200" dirty="0"/>
              <a:t> a </a:t>
            </a:r>
            <a:r>
              <a:rPr lang="cs-CZ" sz="7200" dirty="0" err="1"/>
              <a:t>Abed-nego</a:t>
            </a:r>
            <a:r>
              <a:rPr lang="cs-CZ" sz="7200" dirty="0"/>
              <a:t>, padli svázaní do rozpálené ohnivé pece.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7263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Duchovní konfrontace </a:t>
            </a:r>
            <a:br>
              <a:rPr lang="cs-CZ" dirty="0" smtClean="0"/>
            </a:br>
            <a:r>
              <a:rPr lang="cs-CZ" dirty="0" smtClean="0"/>
              <a:t>boj o moc</a:t>
            </a:r>
            <a:r>
              <a:rPr lang="cs-CZ" dirty="0"/>
              <a:t> </a:t>
            </a:r>
            <a:r>
              <a:rPr lang="cs-CZ" dirty="0" smtClean="0"/>
              <a:t>a vládu v našem životě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/>
              <a:t>Co je zlatou sochou dneška?</a:t>
            </a:r>
          </a:p>
          <a:p>
            <a:r>
              <a:rPr lang="cs-CZ" dirty="0" smtClean="0"/>
              <a:t>Co je zlatou sochou pro tebe?</a:t>
            </a:r>
          </a:p>
          <a:p>
            <a:r>
              <a:rPr lang="cs-CZ" dirty="0" smtClean="0"/>
              <a:t>Kde vnímáš tlak… vnější vnitřní?</a:t>
            </a:r>
          </a:p>
          <a:p>
            <a:r>
              <a:rPr lang="cs-CZ" dirty="0" smtClean="0"/>
              <a:t>Kdy a za jakých okolností máš tendence podlehnout? </a:t>
            </a:r>
          </a:p>
          <a:p>
            <a:r>
              <a:rPr lang="cs-CZ" dirty="0" smtClean="0"/>
              <a:t>Mohli jsme uvěřit lži, že když... a já neudělám… tak budu trpět. </a:t>
            </a:r>
          </a:p>
          <a:p>
            <a:r>
              <a:rPr lang="cs-CZ" dirty="0" smtClean="0"/>
              <a:t>Emoce a rozum nás chrání před bolestí, ale neměli by nás ovládat. </a:t>
            </a:r>
          </a:p>
          <a:p>
            <a:endParaRPr lang="cs-CZ" dirty="0" smtClean="0"/>
          </a:p>
        </p:txBody>
      </p:sp>
      <p:pic>
        <p:nvPicPr>
          <p:cNvPr id="9" name="Zástupný symbol pro obsah 8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4608" y="2286000"/>
            <a:ext cx="4099592" cy="4022725"/>
          </a:xfrm>
        </p:spPr>
      </p:pic>
    </p:spTree>
    <p:extLst>
      <p:ext uri="{BB962C8B-B14F-4D97-AF65-F5344CB8AC3E}">
        <p14:creationId xmlns:p14="http://schemas.microsoft.com/office/powerpoint/2010/main" val="1670586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Tlak okolí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996267" y="2084832"/>
            <a:ext cx="7167541" cy="422452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400" dirty="0" smtClean="0"/>
              <a:t>Ostatní to s námi přece vždy myslí dobře a chtějí pro nás to nejlepší, dávají nám příležitost uvědomit si „pravdu“, nechtějí, abychom trpěli. </a:t>
            </a:r>
          </a:p>
          <a:p>
            <a:pPr marL="0" indent="0">
              <a:buNone/>
            </a:pPr>
            <a:r>
              <a:rPr lang="cs-CZ" sz="2400" dirty="0" smtClean="0"/>
              <a:t>Kde je ten tvůj BŮH? </a:t>
            </a:r>
            <a:r>
              <a:rPr lang="cs-CZ" sz="2400" dirty="0" smtClean="0"/>
              <a:t> </a:t>
            </a:r>
          </a:p>
          <a:p>
            <a:pPr marL="0" indent="0">
              <a:buNone/>
            </a:pPr>
            <a:r>
              <a:rPr lang="cs-CZ" sz="2400" dirty="0" smtClean="0"/>
              <a:t>Musíme se obhajovat před druhými?</a:t>
            </a:r>
          </a:p>
          <a:p>
            <a:pPr marL="0" indent="0">
              <a:buNone/>
            </a:pPr>
            <a:r>
              <a:rPr lang="cs-CZ" sz="2400" dirty="0" smtClean="0"/>
              <a:t>Musíme obhajovat Boha? </a:t>
            </a:r>
          </a:p>
          <a:p>
            <a:pPr marL="0" indent="0">
              <a:buNone/>
            </a:pPr>
            <a:r>
              <a:rPr lang="cs-CZ" sz="2400" dirty="0" smtClean="0"/>
              <a:t>Přestože se napětí může stupňovat, konflikt vyhrocovat…</a:t>
            </a:r>
          </a:p>
          <a:p>
            <a:pPr marL="0" indent="0">
              <a:buNone/>
            </a:pPr>
            <a:r>
              <a:rPr lang="cs-CZ" sz="2400" dirty="0" smtClean="0"/>
              <a:t>Můžeme mlčet, můžeme mít pokoj, můžeme mít nadhled. </a:t>
            </a:r>
          </a:p>
          <a:p>
            <a:pPr marL="0" indent="0">
              <a:buNone/>
            </a:pPr>
            <a:r>
              <a:rPr lang="cs-CZ" sz="2400" dirty="0" smtClean="0"/>
              <a:t>Nenechme se rozumem zahnat do kouta, i když okolnosti budu na jeho straně. 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endParaRPr lang="cs-CZ" sz="2400" b="1" dirty="0" smtClean="0"/>
          </a:p>
          <a:p>
            <a:endParaRPr lang="cs-CZ" sz="2400" b="1" dirty="0"/>
          </a:p>
          <a:p>
            <a:endParaRPr lang="cs-CZ" sz="2000" dirty="0" smtClean="0"/>
          </a:p>
          <a:p>
            <a:endParaRPr lang="cs-CZ" sz="2000" dirty="0" smtClean="0"/>
          </a:p>
          <a:p>
            <a:endParaRPr lang="cs-CZ" dirty="0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128" y="2084832"/>
            <a:ext cx="2681816" cy="4022725"/>
          </a:xfrm>
        </p:spPr>
      </p:pic>
    </p:spTree>
    <p:extLst>
      <p:ext uri="{BB962C8B-B14F-4D97-AF65-F5344CB8AC3E}">
        <p14:creationId xmlns:p14="http://schemas.microsoft.com/office/powerpoint/2010/main" val="2121580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Daniel 3, 24-33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cs-CZ" dirty="0" smtClean="0"/>
              <a:t>Tu </a:t>
            </a:r>
            <a:r>
              <a:rPr lang="cs-CZ" dirty="0"/>
              <a:t>král </a:t>
            </a:r>
            <a:r>
              <a:rPr lang="cs-CZ" dirty="0" err="1"/>
              <a:t>Nebúkadnesar</a:t>
            </a:r>
            <a:r>
              <a:rPr lang="cs-CZ" dirty="0"/>
              <a:t> užasl a chvatně vstal. Otázal se královské rady: „Což jsme nevhodili do ohně tři svázané muže?“ Odpověděli králi: „Jistěže, králi</a:t>
            </a:r>
            <a:r>
              <a:rPr lang="cs-CZ" dirty="0" smtClean="0"/>
              <a:t>.“ Král </a:t>
            </a:r>
            <a:r>
              <a:rPr lang="cs-CZ" dirty="0"/>
              <a:t>zvolal: </a:t>
            </a:r>
            <a:r>
              <a:rPr lang="cs-CZ" b="1" dirty="0"/>
              <a:t>„Hle, vidím čtyři muže, jsou rozvázaní a procházejí se uprostřed ohně bez jakékoli úhony. Ten čtvrtý se svým vzhledem podobá božímu synu</a:t>
            </a:r>
            <a:r>
              <a:rPr lang="cs-CZ" b="1" dirty="0" smtClean="0"/>
              <a:t>.“</a:t>
            </a:r>
            <a:r>
              <a:rPr lang="cs-CZ" dirty="0" smtClean="0"/>
              <a:t> I </a:t>
            </a:r>
            <a:r>
              <a:rPr lang="cs-CZ" dirty="0"/>
              <a:t>přistoupil </a:t>
            </a:r>
            <a:r>
              <a:rPr lang="cs-CZ" dirty="0" err="1"/>
              <a:t>Nebúkadnesar</a:t>
            </a:r>
            <a:r>
              <a:rPr lang="cs-CZ" dirty="0"/>
              <a:t> k otvoru rozpálené ohnivé pece a zvolal: „</a:t>
            </a:r>
            <a:r>
              <a:rPr lang="cs-CZ" dirty="0" err="1"/>
              <a:t>Šadraku</a:t>
            </a:r>
            <a:r>
              <a:rPr lang="cs-CZ" dirty="0"/>
              <a:t>, </a:t>
            </a:r>
            <a:r>
              <a:rPr lang="cs-CZ" dirty="0" err="1"/>
              <a:t>Méšaku</a:t>
            </a:r>
            <a:r>
              <a:rPr lang="cs-CZ" dirty="0"/>
              <a:t> a </a:t>
            </a:r>
            <a:r>
              <a:rPr lang="cs-CZ" dirty="0" err="1"/>
              <a:t>Abed-nego</a:t>
            </a:r>
            <a:r>
              <a:rPr lang="cs-CZ" dirty="0"/>
              <a:t>, služebníci Boha nejvyššího, vyjděte a pojďte sem !“ </a:t>
            </a:r>
            <a:r>
              <a:rPr lang="cs-CZ" dirty="0" err="1"/>
              <a:t>Šadrak</a:t>
            </a:r>
            <a:r>
              <a:rPr lang="cs-CZ" dirty="0"/>
              <a:t>, </a:t>
            </a:r>
            <a:r>
              <a:rPr lang="cs-CZ" dirty="0" err="1"/>
              <a:t>Méšak</a:t>
            </a:r>
            <a:r>
              <a:rPr lang="cs-CZ" dirty="0"/>
              <a:t> a </a:t>
            </a:r>
            <a:r>
              <a:rPr lang="cs-CZ" dirty="0" err="1"/>
              <a:t>Abed-nego</a:t>
            </a:r>
            <a:r>
              <a:rPr lang="cs-CZ" dirty="0"/>
              <a:t> vyšli z </a:t>
            </a:r>
            <a:r>
              <a:rPr lang="cs-CZ" dirty="0" err="1" smtClean="0"/>
              <a:t>ohně.Satrapové</a:t>
            </a:r>
            <a:r>
              <a:rPr lang="cs-CZ" dirty="0"/>
              <a:t>, zemští správci a místodržitelé a královská rada se shromáždili, aby viděli ty muže, nad jejichž těly neměl oheň moc; ani vlas jejich hlavy nebyl sežehnut, jejich pláště nedoznaly změny, ani nebyly cítit </a:t>
            </a:r>
            <a:r>
              <a:rPr lang="cs-CZ" dirty="0" smtClean="0"/>
              <a:t>ohněm. </a:t>
            </a:r>
            <a:r>
              <a:rPr lang="cs-CZ" dirty="0" err="1" smtClean="0"/>
              <a:t>Nebúkadnesar</a:t>
            </a:r>
            <a:r>
              <a:rPr lang="cs-CZ" dirty="0" smtClean="0"/>
              <a:t> </a:t>
            </a:r>
            <a:r>
              <a:rPr lang="cs-CZ" dirty="0"/>
              <a:t>zvolal: „Požehnán buď Bůh </a:t>
            </a:r>
            <a:r>
              <a:rPr lang="cs-CZ" dirty="0" err="1"/>
              <a:t>Šadrakův</a:t>
            </a:r>
            <a:r>
              <a:rPr lang="cs-CZ" dirty="0"/>
              <a:t>, </a:t>
            </a:r>
            <a:r>
              <a:rPr lang="cs-CZ" dirty="0" err="1"/>
              <a:t>Méšakův</a:t>
            </a:r>
            <a:r>
              <a:rPr lang="cs-CZ" dirty="0"/>
              <a:t> a </a:t>
            </a:r>
            <a:r>
              <a:rPr lang="cs-CZ" dirty="0" err="1"/>
              <a:t>Abed-negův</a:t>
            </a:r>
            <a:r>
              <a:rPr lang="cs-CZ" dirty="0"/>
              <a:t>, který poslal svého anděla a vysvobodil své služebníky, kteří na něj spoléhali. Přestoupili královo slovo a vydali svá těla, aby nemuseli vzdát poctu a klanět se nějakému jinému bohu než Bohu </a:t>
            </a:r>
            <a:r>
              <a:rPr lang="cs-CZ" dirty="0" smtClean="0"/>
              <a:t>svému. Vydávám </a:t>
            </a:r>
            <a:r>
              <a:rPr lang="cs-CZ" dirty="0"/>
              <a:t>rozkaz: Kdokoli z lidí kterékoli národnosti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a </a:t>
            </a:r>
            <a:r>
              <a:rPr lang="cs-CZ" dirty="0"/>
              <a:t>jazyka by řekl něco proti Bohu </a:t>
            </a:r>
            <a:r>
              <a:rPr lang="cs-CZ" dirty="0" err="1"/>
              <a:t>Šadrakovu</a:t>
            </a:r>
            <a:r>
              <a:rPr lang="cs-CZ" dirty="0"/>
              <a:t>, </a:t>
            </a:r>
            <a:r>
              <a:rPr lang="cs-CZ" dirty="0" err="1"/>
              <a:t>Méšakovu</a:t>
            </a:r>
            <a:r>
              <a:rPr lang="cs-CZ" dirty="0"/>
              <a:t> a </a:t>
            </a:r>
            <a:r>
              <a:rPr lang="cs-CZ" dirty="0" err="1"/>
              <a:t>Abed-negovu</a:t>
            </a:r>
            <a:r>
              <a:rPr lang="cs-CZ" dirty="0"/>
              <a:t>, ať je rozsekán na kusy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a </a:t>
            </a:r>
            <a:r>
              <a:rPr lang="cs-CZ" dirty="0"/>
              <a:t>jeho dům ať je učiněn hnojištěm, neboť není jiného Boha, který by mohl vyprostit jako tento Bůh </a:t>
            </a:r>
            <a:r>
              <a:rPr lang="cs-CZ" dirty="0" smtClean="0"/>
              <a:t>.“</a:t>
            </a:r>
            <a:br>
              <a:rPr lang="cs-CZ" dirty="0" smtClean="0"/>
            </a:br>
            <a:r>
              <a:rPr lang="cs-CZ" dirty="0" smtClean="0"/>
              <a:t>A </a:t>
            </a:r>
            <a:r>
              <a:rPr lang="cs-CZ" dirty="0"/>
              <a:t>král zařídil, aby se </a:t>
            </a:r>
            <a:r>
              <a:rPr lang="cs-CZ" dirty="0" err="1"/>
              <a:t>Šadrakovi</a:t>
            </a:r>
            <a:r>
              <a:rPr lang="cs-CZ" dirty="0"/>
              <a:t>, </a:t>
            </a:r>
            <a:r>
              <a:rPr lang="cs-CZ" dirty="0" err="1"/>
              <a:t>Méšakovi</a:t>
            </a:r>
            <a:r>
              <a:rPr lang="cs-CZ" dirty="0"/>
              <a:t> a </a:t>
            </a:r>
            <a:r>
              <a:rPr lang="cs-CZ" dirty="0" err="1"/>
              <a:t>Abed-negovi</a:t>
            </a:r>
            <a:r>
              <a:rPr lang="cs-CZ" dirty="0"/>
              <a:t> v babylónské krajině dobře </a:t>
            </a:r>
            <a:r>
              <a:rPr lang="cs-CZ" dirty="0" smtClean="0"/>
              <a:t>dařilo. Král </a:t>
            </a:r>
            <a:r>
              <a:rPr lang="cs-CZ" dirty="0" err="1"/>
              <a:t>Nebúkadnesar</a:t>
            </a:r>
            <a:r>
              <a:rPr lang="cs-CZ" dirty="0"/>
              <a:t> všem lidem různých národností a jazyků, kteří bydlí na celé zemi: „Rozhojněn buď váš </a:t>
            </a:r>
            <a:r>
              <a:rPr lang="cs-CZ" dirty="0" smtClean="0"/>
              <a:t>pokoj! Zalíbilo </a:t>
            </a:r>
            <a:r>
              <a:rPr lang="cs-CZ" dirty="0"/>
              <a:t>se mi sdělit vám , jaká znamení a jaké divy učinil na mně Bůh </a:t>
            </a:r>
            <a:r>
              <a:rPr lang="cs-CZ" dirty="0" smtClean="0"/>
              <a:t>nejvyšší. Jak </a:t>
            </a:r>
            <a:r>
              <a:rPr lang="cs-CZ" dirty="0"/>
              <a:t>veliká jsou jeho znamení, jak mocné jsou jeho divy! Jeho království je království věčné, jeho vladařská moc po všechna pokolení.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7751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Nikdy nebojuješ sám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24126" y="2084832"/>
            <a:ext cx="6200763" cy="4224528"/>
          </a:xfrm>
        </p:spPr>
        <p:txBody>
          <a:bodyPr>
            <a:normAutofit/>
          </a:bodyPr>
          <a:lstStyle/>
          <a:p>
            <a:r>
              <a:rPr lang="cs-CZ" dirty="0" smtClean="0"/>
              <a:t>Nikdy nezůstává naše víra bez odezvy. </a:t>
            </a:r>
          </a:p>
          <a:p>
            <a:r>
              <a:rPr lang="cs-CZ" dirty="0" smtClean="0"/>
              <a:t>Bůh na naši důvěru reaguje ve svůj čas a svým způsobem. Na nás je dát mu prostor k nadpřirozenému jednání. </a:t>
            </a:r>
            <a:endParaRPr lang="cs-CZ" dirty="0" smtClean="0"/>
          </a:p>
          <a:p>
            <a:r>
              <a:rPr lang="cs-CZ" dirty="0" smtClean="0"/>
              <a:t>Někdy procházíme procesem konfrontace s naším okolím, rozumem a emocemi. </a:t>
            </a:r>
          </a:p>
          <a:p>
            <a:r>
              <a:rPr lang="cs-CZ" dirty="0" smtClean="0"/>
              <a:t>Učíme se důvěřovat navzdory okolnostem. </a:t>
            </a:r>
          </a:p>
          <a:p>
            <a:r>
              <a:rPr lang="cs-CZ" dirty="0"/>
              <a:t>Postupně odhalujeme pravdu o sobě, druhých, Bohu </a:t>
            </a:r>
            <a:br>
              <a:rPr lang="cs-CZ" dirty="0"/>
            </a:br>
            <a:r>
              <a:rPr lang="cs-CZ" dirty="0"/>
              <a:t>a čerpáme z ní autoritu, sílu a pokoj. </a:t>
            </a:r>
          </a:p>
          <a:p>
            <a:endParaRPr lang="cs-CZ" dirty="0" smtClean="0"/>
          </a:p>
          <a:p>
            <a:endParaRPr lang="cs-CZ" dirty="0" smtClean="0"/>
          </a:p>
        </p:txBody>
      </p:sp>
      <p:pic>
        <p:nvPicPr>
          <p:cNvPr id="7" name="Zástupný symbol pro obsah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6020" y="2084832"/>
            <a:ext cx="3218180" cy="4022725"/>
          </a:xfrm>
        </p:spPr>
      </p:pic>
    </p:spTree>
    <p:extLst>
      <p:ext uri="{BB962C8B-B14F-4D97-AF65-F5344CB8AC3E}">
        <p14:creationId xmlns:p14="http://schemas.microsoft.com/office/powerpoint/2010/main" val="391680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5400" dirty="0"/>
              <a:t>2 Korintským 5, </a:t>
            </a:r>
            <a:r>
              <a:rPr lang="cs-CZ" sz="5400" dirty="0" smtClean="0"/>
              <a:t>5-7</a:t>
            </a:r>
            <a:endParaRPr lang="cs-CZ" sz="54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1"/>
          </p:nvPr>
        </p:nvSpPr>
        <p:spPr>
          <a:xfrm>
            <a:off x="1024128" y="2286001"/>
            <a:ext cx="6234629" cy="371968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400" dirty="0" smtClean="0"/>
              <a:t>Ten</a:t>
            </a:r>
            <a:r>
              <a:rPr lang="cs-CZ" sz="2400" dirty="0"/>
              <a:t>, kdo nás k tomu připravil a </a:t>
            </a:r>
            <a:r>
              <a:rPr lang="cs-CZ" sz="2400" b="1" dirty="0"/>
              <a:t>dal nám již Ducha </a:t>
            </a:r>
            <a:r>
              <a:rPr lang="cs-CZ" sz="2400" dirty="0"/>
              <a:t>jako závdavek, je </a:t>
            </a:r>
            <a:r>
              <a:rPr lang="cs-CZ" sz="2400" dirty="0" smtClean="0"/>
              <a:t>Bůh. </a:t>
            </a:r>
            <a:r>
              <a:rPr lang="cs-CZ" sz="2400" b="1" dirty="0" smtClean="0"/>
              <a:t>Jsme </a:t>
            </a:r>
            <a:r>
              <a:rPr lang="cs-CZ" sz="2400" b="1" dirty="0"/>
              <a:t>tedy stále plni důvěry</a:t>
            </a:r>
            <a:r>
              <a:rPr lang="cs-CZ" sz="2400" dirty="0"/>
              <a:t>, neboť víme, že pokud jsme doma v tomto těle, nejsme </a:t>
            </a:r>
            <a:r>
              <a:rPr lang="cs-CZ" sz="2400" b="1" dirty="0"/>
              <a:t>doma u Pána</a:t>
            </a:r>
            <a:r>
              <a:rPr lang="cs-CZ" sz="2400" dirty="0"/>
              <a:t> </a:t>
            </a:r>
            <a:r>
              <a:rPr lang="cs-CZ" sz="2400" dirty="0" smtClean="0"/>
              <a:t>– </a:t>
            </a:r>
            <a:r>
              <a:rPr lang="cs-CZ" sz="2400" b="1" dirty="0" smtClean="0"/>
              <a:t>žijeme </a:t>
            </a:r>
            <a:r>
              <a:rPr lang="cs-CZ" sz="2400" b="1" dirty="0"/>
              <a:t>přece z víry, ne </a:t>
            </a:r>
            <a:r>
              <a:rPr lang="cs-CZ" sz="2400" b="1" dirty="0" smtClean="0"/>
              <a:t>z </a:t>
            </a:r>
            <a:r>
              <a:rPr lang="cs-CZ" sz="2400" b="1" dirty="0"/>
              <a:t>toho, co vidíme</a:t>
            </a:r>
            <a:r>
              <a:rPr lang="cs-CZ" sz="2400" dirty="0"/>
              <a:t>.</a:t>
            </a:r>
          </a:p>
          <a:p>
            <a:endParaRPr lang="cs-CZ" sz="7200" dirty="0"/>
          </a:p>
        </p:txBody>
      </p:sp>
      <p:pic>
        <p:nvPicPr>
          <p:cNvPr id="9" name="Zástupný symbol pro obsah 8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7067" y="2286001"/>
            <a:ext cx="2887133" cy="3849512"/>
          </a:xfrm>
        </p:spPr>
      </p:pic>
    </p:spTree>
    <p:extLst>
      <p:ext uri="{BB962C8B-B14F-4D97-AF65-F5344CB8AC3E}">
        <p14:creationId xmlns:p14="http://schemas.microsoft.com/office/powerpoint/2010/main" val="3084080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Modro-zelená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C1C93EF2-4785-427F-84A5-F1666490E9C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5863</TotalTime>
  <Words>1353</Words>
  <Application>Microsoft Office PowerPoint</Application>
  <PresentationFormat>Širokoúhlá obrazovka</PresentationFormat>
  <Paragraphs>43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Tw Cen MT</vt:lpstr>
      <vt:lpstr>Tw Cen MT Condensed</vt:lpstr>
      <vt:lpstr>Wingdings 3</vt:lpstr>
      <vt:lpstr>Integrál</vt:lpstr>
      <vt:lpstr> Nikdy nejsi sám   </vt:lpstr>
      <vt:lpstr>Daniel 3, 1-7</vt:lpstr>
      <vt:lpstr>Král Ježíš</vt:lpstr>
      <vt:lpstr> Daniel 3, 8-23</vt:lpstr>
      <vt:lpstr> Duchovní konfrontace  boj o moc a vládu v našem životě </vt:lpstr>
      <vt:lpstr>Tlak okolí</vt:lpstr>
      <vt:lpstr> Daniel 3, 24-33 </vt:lpstr>
      <vt:lpstr>Nikdy nebojuješ sám </vt:lpstr>
      <vt:lpstr>2 Korintským 5, 5-7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Naplnění vize krok za krokem</dc:title>
  <dc:creator>Kaňka Josef</dc:creator>
  <cp:lastModifiedBy>Kaňka Josef</cp:lastModifiedBy>
  <cp:revision>130</cp:revision>
  <dcterms:created xsi:type="dcterms:W3CDTF">2021-02-06T18:27:35Z</dcterms:created>
  <dcterms:modified xsi:type="dcterms:W3CDTF">2022-09-26T06:40:56Z</dcterms:modified>
</cp:coreProperties>
</file>