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Boj uvnitř…</a:t>
            </a:r>
            <a:br>
              <a:rPr lang="cs-CZ" dirty="0" smtClean="0"/>
            </a:br>
            <a:r>
              <a:rPr lang="cs-CZ" dirty="0" smtClean="0"/>
              <a:t>zápas našich tužeb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24. 10. 2021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2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Koloským</a:t>
            </a:r>
            <a:r>
              <a:rPr lang="cs-CZ" dirty="0" smtClean="0"/>
              <a:t> 3, 1-12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3" y="2052918"/>
            <a:ext cx="9226020" cy="41954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Protože </a:t>
            </a:r>
            <a:r>
              <a:rPr lang="cs-CZ" dirty="0"/>
              <a:t>jste byli </a:t>
            </a:r>
            <a:r>
              <a:rPr lang="cs-CZ" u="sng" dirty="0"/>
              <a:t>vzkříšeni s Kristem</a:t>
            </a:r>
            <a:r>
              <a:rPr lang="cs-CZ" dirty="0"/>
              <a:t>, </a:t>
            </a:r>
            <a:r>
              <a:rPr lang="cs-CZ" b="1" dirty="0"/>
              <a:t>hledejte to</a:t>
            </a:r>
            <a:r>
              <a:rPr lang="cs-CZ" dirty="0"/>
              <a:t>, co je </a:t>
            </a:r>
            <a:r>
              <a:rPr lang="cs-CZ" b="1" dirty="0"/>
              <a:t>nad vámi</a:t>
            </a:r>
            <a:r>
              <a:rPr lang="cs-CZ" dirty="0"/>
              <a:t>, kde Kristus sedí na pravici </a:t>
            </a:r>
            <a:r>
              <a:rPr lang="cs-CZ" dirty="0" smtClean="0"/>
              <a:t>Boží. K </a:t>
            </a:r>
            <a:r>
              <a:rPr lang="cs-CZ" dirty="0"/>
              <a:t>tomu </a:t>
            </a:r>
            <a:r>
              <a:rPr lang="cs-CZ" b="1" dirty="0"/>
              <a:t>směřujte</a:t>
            </a:r>
            <a:r>
              <a:rPr lang="cs-CZ" dirty="0"/>
              <a:t>, a ne k pozemským </a:t>
            </a:r>
            <a:r>
              <a:rPr lang="cs-CZ" dirty="0" smtClean="0"/>
              <a:t>věcem. Zemřeli </a:t>
            </a:r>
            <a:r>
              <a:rPr lang="cs-CZ" dirty="0"/>
              <a:t>jste a </a:t>
            </a:r>
            <a:r>
              <a:rPr lang="cs-CZ" b="1" dirty="0"/>
              <a:t>váš život je skryt</a:t>
            </a:r>
            <a:r>
              <a:rPr lang="cs-CZ" dirty="0"/>
              <a:t> spolu s Kristem </a:t>
            </a:r>
            <a:r>
              <a:rPr lang="cs-CZ" b="1" dirty="0"/>
              <a:t>v </a:t>
            </a:r>
            <a:r>
              <a:rPr lang="cs-CZ" b="1" dirty="0" smtClean="0"/>
              <a:t>Bohu</a:t>
            </a:r>
            <a:r>
              <a:rPr lang="cs-CZ" dirty="0" smtClean="0"/>
              <a:t>. Ale </a:t>
            </a:r>
            <a:r>
              <a:rPr lang="cs-CZ" dirty="0"/>
              <a:t>až se ukáže Kristus, váš život, tehdy i </a:t>
            </a:r>
            <a:r>
              <a:rPr lang="cs-CZ" b="1" dirty="0"/>
              <a:t>vy se s ním ukážete v </a:t>
            </a:r>
            <a:r>
              <a:rPr lang="cs-CZ" b="1" dirty="0" smtClean="0"/>
              <a:t>slávě</a:t>
            </a:r>
            <a:r>
              <a:rPr lang="cs-CZ" dirty="0" smtClean="0"/>
              <a:t>. </a:t>
            </a:r>
            <a:r>
              <a:rPr lang="cs-CZ" i="1" dirty="0" smtClean="0"/>
              <a:t>Proto</a:t>
            </a:r>
            <a:r>
              <a:rPr lang="cs-CZ" dirty="0" smtClean="0"/>
              <a:t> </a:t>
            </a:r>
            <a:r>
              <a:rPr lang="cs-CZ" b="1" dirty="0"/>
              <a:t>umrtvujte</a:t>
            </a:r>
            <a:r>
              <a:rPr lang="cs-CZ" dirty="0"/>
              <a:t> své pozemské sklony: smilstvo, necudnost, vášeň, zlou touhu a hrabivost, která je </a:t>
            </a:r>
            <a:r>
              <a:rPr lang="cs-CZ" b="1" dirty="0" smtClean="0"/>
              <a:t>modloslužbou</a:t>
            </a:r>
            <a:r>
              <a:rPr lang="cs-CZ" dirty="0" smtClean="0"/>
              <a:t>. </a:t>
            </a:r>
            <a:r>
              <a:rPr lang="cs-CZ" i="1" dirty="0" smtClean="0"/>
              <a:t>Pro </a:t>
            </a:r>
            <a:r>
              <a:rPr lang="cs-CZ" i="1" dirty="0"/>
              <a:t>takové </a:t>
            </a:r>
            <a:r>
              <a:rPr lang="cs-CZ" dirty="0"/>
              <a:t>věci přichází Boží </a:t>
            </a:r>
            <a:r>
              <a:rPr lang="cs-CZ" dirty="0" smtClean="0"/>
              <a:t>hněv. I </a:t>
            </a:r>
            <a:r>
              <a:rPr lang="cs-CZ" dirty="0"/>
              <a:t>vy jste dříve tak </a:t>
            </a:r>
            <a:r>
              <a:rPr lang="cs-CZ" dirty="0" smtClean="0"/>
              <a:t>žili. Ale </a:t>
            </a:r>
            <a:r>
              <a:rPr lang="cs-CZ" dirty="0"/>
              <a:t>nyní </a:t>
            </a:r>
            <a:r>
              <a:rPr lang="cs-CZ" b="1" dirty="0"/>
              <a:t>odhoďte</a:t>
            </a:r>
            <a:r>
              <a:rPr lang="cs-CZ" dirty="0"/>
              <a:t> to všecko: zlobu, hněv, špatnost, rouhání, pomluvy z vašich </a:t>
            </a:r>
            <a:r>
              <a:rPr lang="cs-CZ" dirty="0" smtClean="0"/>
              <a:t>úst. </a:t>
            </a:r>
            <a:r>
              <a:rPr lang="cs-CZ" b="1" dirty="0" smtClean="0"/>
              <a:t>Neobelhávejte</a:t>
            </a:r>
            <a:r>
              <a:rPr lang="cs-CZ" dirty="0" smtClean="0"/>
              <a:t> </a:t>
            </a:r>
            <a:r>
              <a:rPr lang="cs-CZ" dirty="0"/>
              <a:t>jeden druhého, </a:t>
            </a:r>
            <a:r>
              <a:rPr lang="cs-CZ" b="1" dirty="0"/>
              <a:t>svlečte </a:t>
            </a:r>
            <a:r>
              <a:rPr lang="cs-CZ" dirty="0"/>
              <a:t>ze sebe starého člověka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b="1" dirty="0" smtClean="0"/>
              <a:t>s </a:t>
            </a:r>
            <a:r>
              <a:rPr lang="cs-CZ" b="1" dirty="0"/>
              <a:t>jeho </a:t>
            </a:r>
            <a:r>
              <a:rPr lang="cs-CZ" b="1" dirty="0" smtClean="0"/>
              <a:t>skutky </a:t>
            </a:r>
            <a:r>
              <a:rPr lang="cs-CZ" dirty="0" smtClean="0"/>
              <a:t>a </a:t>
            </a:r>
            <a:r>
              <a:rPr lang="cs-CZ" b="1" dirty="0"/>
              <a:t>oblečte nového</a:t>
            </a:r>
            <a:r>
              <a:rPr lang="cs-CZ" dirty="0"/>
              <a:t>, který </a:t>
            </a:r>
            <a:r>
              <a:rPr lang="cs-CZ" b="1" dirty="0"/>
              <a:t>dochází pravého poznání</a:t>
            </a:r>
            <a:r>
              <a:rPr lang="cs-CZ" dirty="0"/>
              <a:t>, když se </a:t>
            </a:r>
            <a:r>
              <a:rPr lang="cs-CZ" u="sng" dirty="0"/>
              <a:t>obnovuje podle obrazu svého </a:t>
            </a:r>
            <a:r>
              <a:rPr lang="cs-CZ" u="sng" dirty="0" smtClean="0"/>
              <a:t>Stvořitele</a:t>
            </a:r>
            <a:r>
              <a:rPr lang="cs-CZ" dirty="0" smtClean="0"/>
              <a:t>. Potom </a:t>
            </a:r>
            <a:r>
              <a:rPr lang="cs-CZ" dirty="0"/>
              <a:t>už není Řek a Žid, obřezaný a neobřezaný, barbar, divoch, otrok a svobodný – ale všechno a ve všech </a:t>
            </a:r>
            <a:r>
              <a:rPr lang="cs-CZ" dirty="0" smtClean="0"/>
              <a:t>Kristus. Jako </a:t>
            </a:r>
            <a:r>
              <a:rPr lang="cs-CZ" b="1" dirty="0"/>
              <a:t>vyvolení Boží, svatí </a:t>
            </a:r>
            <a:r>
              <a:rPr lang="cs-CZ" b="1" dirty="0" smtClean="0"/>
              <a:t>a </a:t>
            </a:r>
            <a:r>
              <a:rPr lang="cs-CZ" b="1" dirty="0"/>
              <a:t>milovaní</a:t>
            </a:r>
            <a:r>
              <a:rPr lang="cs-CZ" dirty="0"/>
              <a:t>, </a:t>
            </a:r>
            <a:r>
              <a:rPr lang="cs-CZ" b="1" dirty="0"/>
              <a:t>oblečte milosrdný soucit, dobrotu, skromnost, pokoru </a:t>
            </a:r>
            <a:r>
              <a:rPr lang="cs-CZ" b="1" dirty="0" smtClean="0"/>
              <a:t>a </a:t>
            </a:r>
            <a:r>
              <a:rPr lang="cs-CZ" b="1" dirty="0"/>
              <a:t>trpělivost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8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MODLOSLUŽBA</a:t>
            </a:r>
            <a:br>
              <a:rPr lang="cs-CZ" dirty="0" smtClean="0"/>
            </a:br>
            <a:r>
              <a:rPr lang="cs-CZ" sz="2000" i="1" dirty="0" smtClean="0"/>
              <a:t>pokud budu jednat přiměřeně správně, život půjde přiměřeně dobře 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1" y="2060575"/>
            <a:ext cx="6324777" cy="41957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Ten zlý po Edenu dosahuje „volebního“ vítězství pod heslem: NÁBOŽENSTVÍ DO KAŽDÉ RODINY, DO KAŽDÉ DUŠE. Volili ho všichni lidé na zemi. Adam nám zanechal dědictví své volby: BOŽÍ LÁSKU SI MUSÍŠ ZASLOUŽIT.</a:t>
            </a:r>
          </a:p>
          <a:p>
            <a:r>
              <a:rPr lang="cs-CZ" dirty="0" smtClean="0"/>
              <a:t>Prodáváme svoje duše, abychom si mohli </a:t>
            </a:r>
            <a:r>
              <a:rPr lang="cs-CZ" b="1" dirty="0" smtClean="0"/>
              <a:t>koupit</a:t>
            </a:r>
            <a:r>
              <a:rPr lang="cs-CZ" dirty="0" smtClean="0"/>
              <a:t> zdánlivý pocit vlastní hodnoty, pocit prchavého  štěstí skrze naplnění „naší“ touhy. </a:t>
            </a:r>
          </a:p>
          <a:p>
            <a:r>
              <a:rPr lang="cs-CZ" dirty="0" smtClean="0"/>
              <a:t>Náboženství – sebestředná snaha mít v moci své vlastní blaho, jen vlastním úsilím zajistit sobě </a:t>
            </a:r>
            <a:br>
              <a:rPr lang="cs-CZ" dirty="0" smtClean="0"/>
            </a:br>
            <a:r>
              <a:rPr lang="cs-CZ" dirty="0" smtClean="0"/>
              <a:t>a ostatním lepší, šťastnější, duchovnější život.</a:t>
            </a:r>
          </a:p>
          <a:p>
            <a:r>
              <a:rPr lang="cs-CZ" dirty="0" smtClean="0"/>
              <a:t>Pokud se budeme jen usilovně snažit naplnit požadavky, které jsou podle našeho názoru nezbytné, vyčerpá nás to, povede to ke smrti. </a:t>
            </a:r>
          </a:p>
          <a:p>
            <a:r>
              <a:rPr lang="cs-CZ" dirty="0" smtClean="0"/>
              <a:t>Co uvidí Ježíš, když se na tebe podívá, když se ti podívá z blízka do očí? Co uvidíš v Jeho očích?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46" y="2055813"/>
            <a:ext cx="2363510" cy="4200525"/>
          </a:xfrm>
        </p:spPr>
      </p:pic>
    </p:spTree>
    <p:extLst>
      <p:ext uri="{BB962C8B-B14F-4D97-AF65-F5344CB8AC3E}">
        <p14:creationId xmlns:p14="http://schemas.microsoft.com/office/powerpoint/2010/main" val="1993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SLÁVA </a:t>
            </a:r>
            <a:br>
              <a:rPr lang="cs-CZ" dirty="0" smtClean="0"/>
            </a:br>
            <a:r>
              <a:rPr lang="cs-CZ" sz="2000" dirty="0" smtClean="0"/>
              <a:t>základní touhou každé lidské bytosti je poznat Boha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6189310" cy="41957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pravého </a:t>
            </a:r>
            <a:r>
              <a:rPr lang="cs-CZ" dirty="0" smtClean="0"/>
              <a:t>poznání docházíme, </a:t>
            </a:r>
            <a:r>
              <a:rPr lang="cs-CZ" dirty="0"/>
              <a:t>když se </a:t>
            </a:r>
            <a:r>
              <a:rPr lang="cs-CZ" dirty="0" smtClean="0"/>
              <a:t>obnovujeme podle </a:t>
            </a:r>
            <a:r>
              <a:rPr lang="cs-CZ" dirty="0"/>
              <a:t>obrazu svého </a:t>
            </a:r>
            <a:r>
              <a:rPr lang="cs-CZ" dirty="0" smtClean="0"/>
              <a:t>Stvořitele.</a:t>
            </a:r>
          </a:p>
          <a:p>
            <a:r>
              <a:rPr lang="cs-CZ" dirty="0" smtClean="0"/>
              <a:t>Touha po Bohu, skrýt se v něm je naší  primární touhou.</a:t>
            </a:r>
          </a:p>
          <a:p>
            <a:r>
              <a:rPr lang="cs-CZ" dirty="0" smtClean="0"/>
              <a:t>Touhy být milován, nalézt smysl života… jsou sekundárními touhami.</a:t>
            </a:r>
          </a:p>
          <a:p>
            <a:r>
              <a:rPr lang="cs-CZ" dirty="0" smtClean="0"/>
              <a:t>Základní bitva v našich nitrech probíhá o to, aby hlavní touha zůstala hlavní a vedlejší touhy zůstaly vedlejšími. </a:t>
            </a:r>
          </a:p>
          <a:p>
            <a:r>
              <a:rPr lang="cs-CZ" dirty="0" smtClean="0"/>
              <a:t>Neustále se rozhodujeme co si oblečeme zda náboženství ozdobené modloslužbou nebo Boží slávu, která nám byla dána z milosti. </a:t>
            </a:r>
          </a:p>
          <a:p>
            <a:r>
              <a:rPr lang="cs-CZ" dirty="0" smtClean="0"/>
              <a:t>Neobelhávejme se, nemůžeme nosit obojí, musíme jedno svléct a odložit, abychom mohli nové obléct. </a:t>
            </a:r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124" y="2055813"/>
            <a:ext cx="2363510" cy="4200525"/>
          </a:xfrm>
        </p:spPr>
      </p:pic>
    </p:spTree>
    <p:extLst>
      <p:ext uri="{BB962C8B-B14F-4D97-AF65-F5344CB8AC3E}">
        <p14:creationId xmlns:p14="http://schemas.microsoft.com/office/powerpoint/2010/main" val="301006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Stále probíhající proces změny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80088" y="2056092"/>
            <a:ext cx="6107289" cy="420024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Kdo se rád převléká? </a:t>
            </a:r>
          </a:p>
          <a:p>
            <a:r>
              <a:rPr lang="cs-CZ" dirty="0" smtClean="0"/>
              <a:t>Při převlékání jsme v určitou chvíli nazí, to je ten klíčový moment, dovolit si odhalit se…</a:t>
            </a:r>
          </a:p>
          <a:p>
            <a:r>
              <a:rPr lang="cs-CZ" dirty="0" smtClean="0"/>
              <a:t>Odhalit se před sebou, Bohem a druhými a dovolit si být zranitelní. </a:t>
            </a:r>
          </a:p>
          <a:p>
            <a:r>
              <a:rPr lang="cs-CZ" dirty="0" smtClean="0"/>
              <a:t>Hluboký a intimní vztah nemůže fungovat bez nahoty, kdy si nic nebudeme nalhávat </a:t>
            </a:r>
            <a:br>
              <a:rPr lang="cs-CZ" dirty="0" smtClean="0"/>
            </a:br>
            <a:r>
              <a:rPr lang="cs-CZ" dirty="0" smtClean="0"/>
              <a:t>a dovolíme si skutečně být sami sebou. </a:t>
            </a:r>
          </a:p>
          <a:p>
            <a:r>
              <a:rPr lang="cs-CZ" dirty="0" smtClean="0"/>
              <a:t>Dovolme Duchu Svatému, aby v nás ještě více probudil tu základní touhu, touhu která v nás možná jen dříme, touhu po Bohu samotném. </a:t>
            </a:r>
            <a:endParaRPr lang="cs-CZ" dirty="0"/>
          </a:p>
          <a:p>
            <a:r>
              <a:rPr lang="cs-CZ" dirty="0" smtClean="0"/>
              <a:t>Pak budeme schopni učit se v láskyplném vztahu  odkládat starou identitu a oblékat i trvale nosit novou identitu, která se bude projevovat milosrdným soucitem, dobrotou</a:t>
            </a:r>
            <a:r>
              <a:rPr lang="cs-CZ" dirty="0"/>
              <a:t>, </a:t>
            </a:r>
            <a:r>
              <a:rPr lang="cs-CZ" dirty="0" smtClean="0"/>
              <a:t>skromností, pokorou </a:t>
            </a:r>
            <a:r>
              <a:rPr lang="cs-CZ" dirty="0"/>
              <a:t>a </a:t>
            </a:r>
            <a:r>
              <a:rPr lang="cs-CZ" dirty="0" smtClean="0"/>
              <a:t>trpělivostí.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2056092"/>
            <a:ext cx="3356610" cy="4195763"/>
          </a:xfrm>
        </p:spPr>
      </p:pic>
    </p:spTree>
    <p:extLst>
      <p:ext uri="{BB962C8B-B14F-4D97-AF65-F5344CB8AC3E}">
        <p14:creationId xmlns:p14="http://schemas.microsoft.com/office/powerpoint/2010/main" val="7568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1090</TotalTime>
  <Words>595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Boj uvnitř… zápas našich tužeb  </vt:lpstr>
      <vt:lpstr>Koloským 3, 1-12</vt:lpstr>
      <vt:lpstr>MODLOSLUŽBA pokud budu jednat přiměřeně správně, život půjde přiměřeně dobře </vt:lpstr>
      <vt:lpstr>SLÁVA  základní touhou každé lidské bytosti je poznat Boha</vt:lpstr>
      <vt:lpstr>Stále probíhající proces změny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Kaňka Josef</dc:creator>
  <cp:lastModifiedBy>Kaňka Josef</cp:lastModifiedBy>
  <cp:revision>20</cp:revision>
  <dcterms:created xsi:type="dcterms:W3CDTF">2021-10-23T15:21:24Z</dcterms:created>
  <dcterms:modified xsi:type="dcterms:W3CDTF">2021-10-24T09:31:56Z</dcterms:modified>
</cp:coreProperties>
</file>