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60" r:id="rId4"/>
    <p:sldId id="271" r:id="rId5"/>
    <p:sldId id="261" r:id="rId6"/>
    <p:sldId id="272" r:id="rId7"/>
    <p:sldId id="258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2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3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1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4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7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6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6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sz="5300" dirty="0" smtClean="0"/>
              <a:t>Pod povrchem… Boží život v nás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21</a:t>
            </a:r>
            <a:r>
              <a:rPr lang="cs-CZ" dirty="0" smtClean="0"/>
              <a:t>. </a:t>
            </a:r>
            <a:r>
              <a:rPr lang="cs-CZ" dirty="0" smtClean="0"/>
              <a:t>2. 2021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/>
              <a:t>Nyní, když jsme zemřeli tomu, čím jsme byli spoutáni, byli jsme zproštěni zákona, takže sloužíme Bohu v novém životě Ducha, ne pod starou literou zákona</a:t>
            </a:r>
            <a:r>
              <a:rPr lang="cs-CZ" sz="2800" dirty="0" smtClean="0"/>
              <a:t>. </a:t>
            </a:r>
            <a:br>
              <a:rPr lang="cs-CZ" sz="2800" dirty="0" smtClean="0"/>
            </a:br>
            <a:r>
              <a:rPr lang="cs-CZ" sz="2200" dirty="0" smtClean="0"/>
              <a:t>ŘÍMANŮM 7, 6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Když s vámi mluvím, nesnažím se neudělat chybu. Nejsem pod tlakem zákona. 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35" y="2011680"/>
            <a:ext cx="2791208" cy="457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69" y="2027796"/>
            <a:ext cx="2809875" cy="457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370" y="2027796"/>
            <a:ext cx="2761142" cy="45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Úplně od začátku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7401416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Co musel udělat Adam pro to, aby byl kompetentní naplnit BOŽÍ záměr ve svém životě? </a:t>
            </a:r>
          </a:p>
          <a:p>
            <a:pPr algn="just"/>
            <a:r>
              <a:rPr lang="cs-CZ" dirty="0" smtClean="0"/>
              <a:t>Co pro to musíme udělat my? </a:t>
            </a:r>
          </a:p>
          <a:p>
            <a:pPr algn="just"/>
            <a:r>
              <a:rPr lang="cs-CZ" dirty="0" smtClean="0"/>
              <a:t>Co Adama připravilo o BOŽÍ přítomnost? </a:t>
            </a:r>
          </a:p>
          <a:p>
            <a:pPr algn="just"/>
            <a:r>
              <a:rPr lang="cs-CZ" dirty="0" smtClean="0"/>
              <a:t>Co připravuje nás o BOŽÍ PŘÍTOMNOST? </a:t>
            </a:r>
          </a:p>
          <a:p>
            <a:pPr algn="just"/>
            <a:endParaRPr lang="cs-CZ" dirty="0"/>
          </a:p>
          <a:p>
            <a:r>
              <a:rPr lang="cs-CZ" dirty="0"/>
              <a:t>Had ženu ujišťoval: „Nikoli, nepropadnete </a:t>
            </a:r>
            <a:r>
              <a:rPr lang="cs-CZ" dirty="0" smtClean="0"/>
              <a:t>smrti. </a:t>
            </a:r>
            <a:br>
              <a:rPr lang="cs-CZ" dirty="0" smtClean="0"/>
            </a:br>
            <a:r>
              <a:rPr lang="cs-CZ" dirty="0" smtClean="0"/>
              <a:t>Bůh </a:t>
            </a:r>
            <a:r>
              <a:rPr lang="cs-CZ" dirty="0"/>
              <a:t>však ví, že v den, kdy z něho pojíte, otevřou se vám oči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 </a:t>
            </a:r>
            <a:r>
              <a:rPr lang="cs-CZ" dirty="0"/>
              <a:t>budete </a:t>
            </a:r>
            <a:r>
              <a:rPr lang="cs-CZ" dirty="0">
                <a:solidFill>
                  <a:srgbClr val="92D050"/>
                </a:solidFill>
              </a:rPr>
              <a:t>jako</a:t>
            </a:r>
            <a:r>
              <a:rPr lang="cs-CZ" dirty="0"/>
              <a:t> Bůh znát dobré i zlé</a:t>
            </a:r>
            <a:r>
              <a:rPr lang="cs-CZ" dirty="0" smtClean="0"/>
              <a:t>.“ </a:t>
            </a:r>
          </a:p>
          <a:p>
            <a:r>
              <a:rPr lang="cs-CZ" dirty="0" smtClean="0"/>
              <a:t>Genesis 3, 4-5</a:t>
            </a:r>
            <a:endParaRPr lang="cs-CZ" dirty="0"/>
          </a:p>
          <a:p>
            <a:pPr algn="just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53" y="2286635"/>
            <a:ext cx="2252726" cy="4022725"/>
          </a:xfrm>
        </p:spPr>
      </p:pic>
    </p:spTree>
    <p:extLst>
      <p:ext uri="{BB962C8B-B14F-4D97-AF65-F5344CB8AC3E}">
        <p14:creationId xmlns:p14="http://schemas.microsoft.com/office/powerpoint/2010/main" val="7307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Jako…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286000"/>
            <a:ext cx="3317966" cy="339415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29646" y="2286000"/>
            <a:ext cx="5414554" cy="4023360"/>
          </a:xfrm>
        </p:spPr>
        <p:txBody>
          <a:bodyPr/>
          <a:lstStyle/>
          <a:p>
            <a:r>
              <a:rPr lang="cs-CZ" sz="2400" dirty="0" smtClean="0"/>
              <a:t>Do </a:t>
            </a:r>
            <a:r>
              <a:rPr lang="cs-CZ" sz="2400" dirty="0"/>
              <a:t>podsvětí byla svržena tvá pýcha, hlučný zvuk tvých harf. Máš ustláno na hnilobě, přikrývku máš z červů</a:t>
            </a:r>
            <a:r>
              <a:rPr lang="cs-CZ" sz="2400" dirty="0" smtClean="0"/>
              <a:t>.“ Jak </a:t>
            </a:r>
            <a:r>
              <a:rPr lang="cs-CZ" sz="2400" dirty="0"/>
              <a:t>jsi spadl z nebe, třpytivá hvězdo, jitřenky synu! Jak jsi sražen k zemi, zotročovateli </a:t>
            </a:r>
            <a:r>
              <a:rPr lang="cs-CZ" sz="2400" dirty="0" smtClean="0"/>
              <a:t>pronárodů! A </a:t>
            </a:r>
            <a:r>
              <a:rPr lang="cs-CZ" sz="2400" dirty="0"/>
              <a:t>v srdci sis říkal: „Vystoupím na nebesa, vyvýším svůj trůn nad Boží hvězdy, zasednu </a:t>
            </a:r>
            <a:r>
              <a:rPr lang="cs-CZ" sz="2400" dirty="0" smtClean="0"/>
              <a:t>na </a:t>
            </a:r>
            <a:r>
              <a:rPr lang="cs-CZ" sz="2400" dirty="0"/>
              <a:t>Hoře setkávání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na </a:t>
            </a:r>
            <a:r>
              <a:rPr lang="cs-CZ" sz="2400" dirty="0"/>
              <a:t>nejzazším Severu</a:t>
            </a:r>
            <a:r>
              <a:rPr lang="cs-CZ" sz="2400" dirty="0" smtClean="0"/>
              <a:t>.</a:t>
            </a:r>
          </a:p>
          <a:p>
            <a:r>
              <a:rPr lang="cs-CZ" dirty="0" smtClean="0"/>
              <a:t>Izajáš </a:t>
            </a:r>
            <a:r>
              <a:rPr lang="cs-CZ" dirty="0"/>
              <a:t>14, 11-13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6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Pýcha…</a:t>
            </a:r>
            <a:br>
              <a:rPr lang="cs-CZ" dirty="0" smtClean="0"/>
            </a:br>
            <a:r>
              <a:rPr lang="cs-CZ" dirty="0" smtClean="0"/>
              <a:t>pokora…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455050" cy="4023360"/>
          </a:xfrm>
        </p:spPr>
        <p:txBody>
          <a:bodyPr/>
          <a:lstStyle/>
          <a:p>
            <a:r>
              <a:rPr lang="cs-CZ" dirty="0" smtClean="0"/>
              <a:t>„Podařilo se mi vymanit ze špíny a prachu, nechci s ní mít nic společného“</a:t>
            </a:r>
          </a:p>
          <a:p>
            <a:r>
              <a:rPr lang="cs-CZ" dirty="0" smtClean="0"/>
              <a:t>…padáme do prachu. </a:t>
            </a:r>
          </a:p>
          <a:p>
            <a:r>
              <a:rPr lang="cs-CZ" dirty="0" smtClean="0"/>
              <a:t>Buď jako…</a:t>
            </a:r>
          </a:p>
          <a:p>
            <a:endParaRPr lang="cs-CZ" dirty="0" smtClean="0"/>
          </a:p>
          <a:p>
            <a:r>
              <a:rPr lang="cs-CZ" dirty="0"/>
              <a:t>„Bůh mě </a:t>
            </a:r>
            <a:r>
              <a:rPr lang="cs-CZ" dirty="0" smtClean="0"/>
              <a:t>stvořil z </a:t>
            </a:r>
            <a:r>
              <a:rPr lang="cs-CZ" dirty="0"/>
              <a:t>prachu a skrze mne může učinit cokoliv“</a:t>
            </a:r>
          </a:p>
          <a:p>
            <a:r>
              <a:rPr lang="cs-CZ" dirty="0"/>
              <a:t>….zvedá nás z prachu</a:t>
            </a:r>
            <a:r>
              <a:rPr lang="cs-CZ" dirty="0" smtClean="0"/>
              <a:t>.</a:t>
            </a:r>
          </a:p>
          <a:p>
            <a:r>
              <a:rPr lang="cs-CZ" dirty="0" smtClean="0"/>
              <a:t>Buď sám sebou v Kristu…</a:t>
            </a:r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286636"/>
            <a:ext cx="3833790" cy="3833790"/>
          </a:xfrm>
        </p:spPr>
      </p:pic>
    </p:spTree>
    <p:extLst>
      <p:ext uri="{BB962C8B-B14F-4D97-AF65-F5344CB8AC3E}">
        <p14:creationId xmlns:p14="http://schemas.microsoft.com/office/powerpoint/2010/main" val="327726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adam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Já.my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" y="2286000"/>
            <a:ext cx="2681816" cy="402272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2549" y="2286000"/>
            <a:ext cx="7119257" cy="40233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Adam měl všechno, nemusel pro to udělat NIC, aby to dostal.</a:t>
            </a:r>
          </a:p>
          <a:p>
            <a:r>
              <a:rPr lang="cs-CZ" dirty="0" smtClean="0"/>
              <a:t>Měl všechno pro to, aby naplnil BOŽÍ záměr ve svém životě.</a:t>
            </a:r>
          </a:p>
          <a:p>
            <a:r>
              <a:rPr lang="cs-CZ" dirty="0" smtClean="0"/>
              <a:t>V jednu chvíli přichází nabídka….</a:t>
            </a:r>
          </a:p>
          <a:p>
            <a:r>
              <a:rPr lang="cs-CZ" dirty="0" smtClean="0"/>
              <a:t>BUĎ JAKO…</a:t>
            </a:r>
          </a:p>
          <a:p>
            <a:r>
              <a:rPr lang="cs-CZ" dirty="0" smtClean="0"/>
              <a:t>CHOVEJ SE JAKO…</a:t>
            </a:r>
          </a:p>
          <a:p>
            <a:r>
              <a:rPr lang="cs-CZ" dirty="0" smtClean="0"/>
              <a:t>JAKO, NE DOPRAVDY…</a:t>
            </a:r>
          </a:p>
          <a:p>
            <a:r>
              <a:rPr lang="cs-CZ" dirty="0" smtClean="0"/>
              <a:t>JAKO nás připravuje o BOŽÍ PŘÍTOMNOST.</a:t>
            </a:r>
          </a:p>
          <a:p>
            <a:r>
              <a:rPr lang="cs-CZ" dirty="0" smtClean="0"/>
              <a:t>Skrze JEŽÍŠE se můžeme vrátit na začátek a učit se od něj </a:t>
            </a:r>
            <a:br>
              <a:rPr lang="cs-CZ" dirty="0" smtClean="0"/>
            </a:br>
            <a:r>
              <a:rPr lang="cs-CZ" dirty="0" smtClean="0"/>
              <a:t>v pokoře žít v pravdě a naplnit BOŽÍ záměr v našem životě.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5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Potřebujeme začít u </a:t>
            </a:r>
            <a:r>
              <a:rPr lang="cs-CZ" dirty="0" smtClean="0"/>
              <a:t>sebe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</a:t>
            </a:r>
            <a:r>
              <a:rPr lang="cs-CZ" dirty="0" smtClean="0"/>
              <a:t>ežíši máme všechno jako </a:t>
            </a:r>
            <a:r>
              <a:rPr lang="cs-CZ" dirty="0"/>
              <a:t>A</a:t>
            </a:r>
            <a:r>
              <a:rPr lang="cs-CZ" dirty="0" smtClean="0"/>
              <a:t>dam na začátku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Veleben buď Bůh a Otec Pána našeho Ježíše Krista, neboť nám ze svého velikého milosrdenství dal vzkříšením Ježíše Krista nově se narodit k živé naději. </a:t>
            </a:r>
            <a:endParaRPr lang="cs-CZ" sz="2400" dirty="0" smtClean="0"/>
          </a:p>
          <a:p>
            <a:r>
              <a:rPr lang="cs-CZ" dirty="0" smtClean="0"/>
              <a:t>1</a:t>
            </a:r>
            <a:r>
              <a:rPr lang="cs-CZ" dirty="0"/>
              <a:t>. Petrův </a:t>
            </a:r>
            <a:r>
              <a:rPr lang="cs-CZ" dirty="0" smtClean="0"/>
              <a:t>1, 3</a:t>
            </a:r>
          </a:p>
          <a:p>
            <a:r>
              <a:rPr lang="cs-CZ" sz="2400" dirty="0" smtClean="0"/>
              <a:t>Milost </a:t>
            </a:r>
            <a:r>
              <a:rPr lang="cs-CZ" sz="2400" dirty="0"/>
              <a:t>a pokoj ať se vám rozhojní poznáním Boha a Ježíše, našeho </a:t>
            </a:r>
            <a:r>
              <a:rPr lang="cs-CZ" sz="2400" dirty="0" smtClean="0"/>
              <a:t>Pána. Všecko</a:t>
            </a:r>
            <a:r>
              <a:rPr lang="cs-CZ" sz="2400" dirty="0"/>
              <a:t>, čeho je třeba k zbožnému životu, darovala nám jeho božská moc, když jsme poznali toho, který nás povolal vlastní slávou a mocnými </a:t>
            </a:r>
            <a:r>
              <a:rPr lang="cs-CZ" sz="2400" dirty="0" smtClean="0"/>
              <a:t>činy. </a:t>
            </a:r>
            <a:br>
              <a:rPr lang="cs-CZ" sz="2400" dirty="0" smtClean="0"/>
            </a:br>
            <a:r>
              <a:rPr lang="cs-CZ" sz="2400" dirty="0" smtClean="0"/>
              <a:t>Tím </a:t>
            </a:r>
            <a:r>
              <a:rPr lang="cs-CZ" sz="2400" dirty="0"/>
              <a:t>nám daroval vzácná a převeliká zaslíbení, abyste se tak stali účastnými božské přirozenosti a unikli zhoubě, do níž svět žene jeho zvrácená touha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2. </a:t>
            </a:r>
            <a:r>
              <a:rPr lang="cs-CZ" sz="2400" dirty="0"/>
              <a:t>Petrův 1, </a:t>
            </a:r>
            <a:r>
              <a:rPr lang="cs-CZ" sz="2400" dirty="0" smtClean="0"/>
              <a:t>2 - 4</a:t>
            </a:r>
            <a:endParaRPr lang="cs-CZ" sz="2400" dirty="0"/>
          </a:p>
          <a:p>
            <a:endParaRPr lang="cs-CZ" sz="24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58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Začátek je tam,  kde právě jsme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46366"/>
            <a:ext cx="9720073" cy="43629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dirty="0"/>
              <a:t>Co </a:t>
            </a:r>
            <a:r>
              <a:rPr lang="cs-CZ" sz="2800" dirty="0" smtClean="0"/>
              <a:t>cítíme? O </a:t>
            </a:r>
            <a:r>
              <a:rPr lang="cs-CZ" sz="2800" dirty="0"/>
              <a:t>čem </a:t>
            </a:r>
            <a:r>
              <a:rPr lang="cs-CZ" sz="2800" dirty="0" smtClean="0"/>
              <a:t>přemýšlíme? </a:t>
            </a:r>
          </a:p>
          <a:p>
            <a:pPr>
              <a:lnSpc>
                <a:spcPct val="100000"/>
              </a:lnSpc>
            </a:pPr>
            <a:r>
              <a:rPr lang="cs-CZ" sz="2800" dirty="0" smtClean="0"/>
              <a:t>Co </a:t>
            </a:r>
            <a:r>
              <a:rPr lang="cs-CZ" sz="2800" dirty="0"/>
              <a:t>se v nás odehrává, když nasloucháme druhým… Bohu? </a:t>
            </a:r>
            <a:endParaRPr lang="cs-CZ" sz="2800" dirty="0" smtClean="0"/>
          </a:p>
          <a:p>
            <a:pPr>
              <a:lnSpc>
                <a:spcPct val="100000"/>
              </a:lnSpc>
            </a:pPr>
            <a:r>
              <a:rPr lang="cs-CZ" sz="2800" dirty="0" smtClean="0"/>
              <a:t>Když </a:t>
            </a:r>
            <a:r>
              <a:rPr lang="cs-CZ" sz="2800" dirty="0"/>
              <a:t>nám svěřují svá tajemství, </a:t>
            </a:r>
            <a:r>
              <a:rPr lang="cs-CZ" sz="2800" dirty="0" smtClean="0"/>
              <a:t>bolesti, touhy… </a:t>
            </a: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sz="2800" dirty="0"/>
              <a:t>Cítíme se zaskočení? </a:t>
            </a:r>
            <a:r>
              <a:rPr lang="cs-CZ" sz="2800" dirty="0" smtClean="0"/>
              <a:t>Máme </a:t>
            </a:r>
            <a:r>
              <a:rPr lang="cs-CZ" sz="2800" dirty="0"/>
              <a:t>pocit, že nebudeme vhodně reagovat?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Máme pochybnosti o tom, že naše slova budou mít moc? 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Jak reagujeme? 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Skrýváme nepříjemné pocity za falešnou </a:t>
            </a:r>
            <a:r>
              <a:rPr lang="cs-CZ" sz="2800" dirty="0" smtClean="0"/>
              <a:t>sebejistotu?</a:t>
            </a: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sz="2800" dirty="0"/>
              <a:t>Mlčíme a uvnitř bojujeme se zmatkem?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7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Pocity nedostatečnosti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10742" y="2285999"/>
            <a:ext cx="7223761" cy="402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Pokud se nedržíme pouze u věcí, které </a:t>
            </a:r>
            <a:r>
              <a:rPr lang="cs-CZ" dirty="0">
                <a:solidFill>
                  <a:srgbClr val="0070C0"/>
                </a:solidFill>
              </a:rPr>
              <a:t>zvládneme</a:t>
            </a:r>
            <a:r>
              <a:rPr lang="cs-CZ" dirty="0"/>
              <a:t>, pokud ne</a:t>
            </a:r>
            <a:r>
              <a:rPr lang="cs-CZ" dirty="0">
                <a:solidFill>
                  <a:srgbClr val="0070C0"/>
                </a:solidFill>
              </a:rPr>
              <a:t>míříme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nízko</a:t>
            </a:r>
            <a:r>
              <a:rPr lang="cs-CZ" dirty="0"/>
              <a:t>, pokud ne</a:t>
            </a:r>
            <a:r>
              <a:rPr lang="cs-CZ" dirty="0">
                <a:solidFill>
                  <a:srgbClr val="0070C0"/>
                </a:solidFill>
              </a:rPr>
              <a:t>žijeme</a:t>
            </a:r>
            <a:r>
              <a:rPr lang="cs-CZ" dirty="0"/>
              <a:t>  </a:t>
            </a:r>
            <a:r>
              <a:rPr lang="cs-CZ" dirty="0">
                <a:solidFill>
                  <a:srgbClr val="0070C0"/>
                </a:solidFill>
              </a:rPr>
              <a:t>v popírání</a:t>
            </a:r>
            <a:r>
              <a:rPr lang="cs-CZ" dirty="0"/>
              <a:t>, pokud přijmeme,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 </a:t>
            </a:r>
            <a:r>
              <a:rPr lang="cs-CZ" dirty="0"/>
              <a:t>mi sami nemáme žádnou moc udělat cokoliv, co by mělo v životě druhého člověka význam pro </a:t>
            </a:r>
            <a:r>
              <a:rPr lang="cs-CZ" dirty="0" smtClean="0"/>
              <a:t>věčnost.</a:t>
            </a:r>
            <a:r>
              <a:rPr lang="cs-CZ" dirty="0"/>
              <a:t> </a:t>
            </a:r>
            <a:r>
              <a:rPr lang="cs-CZ" dirty="0" smtClean="0"/>
              <a:t>Jsem-li ochotní žít </a:t>
            </a:r>
            <a:br>
              <a:rPr lang="cs-CZ" dirty="0" smtClean="0"/>
            </a:br>
            <a:r>
              <a:rPr lang="cs-CZ" dirty="0" smtClean="0"/>
              <a:t>s upřímným vědomím nedostatečnosti. Jsme-li během komunikace s druhými přepraveni čelit spoustě podivných </a:t>
            </a:r>
            <a:br>
              <a:rPr lang="cs-CZ" dirty="0" smtClean="0"/>
            </a:br>
            <a:r>
              <a:rPr lang="cs-CZ" dirty="0" smtClean="0"/>
              <a:t>a nesnadných pocitů. </a:t>
            </a:r>
          </a:p>
          <a:p>
            <a:pPr marL="0" indent="0">
              <a:buNone/>
            </a:pPr>
            <a:r>
              <a:rPr lang="cs-CZ" dirty="0"/>
              <a:t>Jsme na cestě, která změní náš život, protože </a:t>
            </a:r>
            <a:r>
              <a:rPr lang="cs-CZ" dirty="0" smtClean="0"/>
              <a:t>umožníme </a:t>
            </a:r>
            <a:r>
              <a:rPr lang="cs-CZ" dirty="0"/>
              <a:t>Bohu, aby jednal skrze nás.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Když promluvil Bůh, tak vznikl svět. </a:t>
            </a:r>
            <a:r>
              <a:rPr lang="cs-CZ" dirty="0" smtClean="0"/>
              <a:t>Když promluvil Ježíš, </a:t>
            </a:r>
            <a:br>
              <a:rPr lang="cs-CZ" dirty="0" smtClean="0"/>
            </a:br>
            <a:r>
              <a:rPr lang="cs-CZ" dirty="0" smtClean="0"/>
              <a:t>Lazar vstal z hrobu. Co se stane, když Bůh promluví skrze nás?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3" y="2286000"/>
            <a:ext cx="2879209" cy="4022725"/>
          </a:xfrm>
        </p:spPr>
      </p:pic>
    </p:spTree>
    <p:extLst>
      <p:ext uri="{BB962C8B-B14F-4D97-AF65-F5344CB8AC3E}">
        <p14:creationId xmlns:p14="http://schemas.microsoft.com/office/powerpoint/2010/main" val="30840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Nová cesta… cesta ducha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520364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Proto </a:t>
            </a:r>
            <a:r>
              <a:rPr lang="cs-CZ" dirty="0"/>
              <a:t>i my, ode dne, kdy jsme to uslyšeli, nepřestáváme za vás v modlitbách prosit, abyste plně, se vší moudrostí a duchovním pochopením poznali jeho </a:t>
            </a:r>
            <a:r>
              <a:rPr lang="cs-CZ" dirty="0" smtClean="0"/>
              <a:t>vůli. Tak </a:t>
            </a:r>
            <a:r>
              <a:rPr lang="cs-CZ" dirty="0"/>
              <a:t>budete svým životem dělat Pánu čest a stále se mu líbit, ve všem ponesete ovoce dobrých skutků, budete růst v poznání </a:t>
            </a:r>
            <a:r>
              <a:rPr lang="cs-CZ" dirty="0" smtClean="0"/>
              <a:t>Boha, a </a:t>
            </a:r>
            <a:r>
              <a:rPr lang="cs-CZ" dirty="0"/>
              <a:t>z moci jeho božské slávy nabudete síly k trpělivosti a radostné </a:t>
            </a:r>
            <a:r>
              <a:rPr lang="cs-CZ" dirty="0" smtClean="0"/>
              <a:t>vytrvalosti; a </a:t>
            </a:r>
            <a:r>
              <a:rPr lang="cs-CZ" dirty="0"/>
              <a:t>budete děkovat Otci, který vás připravil k účasti na dědictví svatých ve </a:t>
            </a:r>
            <a:r>
              <a:rPr lang="cs-CZ" dirty="0" smtClean="0"/>
              <a:t>světle…</a:t>
            </a:r>
          </a:p>
          <a:p>
            <a:r>
              <a:rPr lang="cs-CZ" dirty="0" err="1" smtClean="0"/>
              <a:t>Koloským</a:t>
            </a:r>
            <a:r>
              <a:rPr lang="cs-CZ" dirty="0" smtClean="0"/>
              <a:t> 1, 9-12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00" y="2286635"/>
            <a:ext cx="2938678" cy="4022725"/>
          </a:xfrm>
        </p:spPr>
      </p:pic>
    </p:spTree>
    <p:extLst>
      <p:ext uri="{BB962C8B-B14F-4D97-AF65-F5344CB8AC3E}">
        <p14:creationId xmlns:p14="http://schemas.microsoft.com/office/powerpoint/2010/main" val="16593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2591</TotalTime>
  <Words>782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Integrál</vt:lpstr>
      <vt:lpstr> Pod povrchem… Boží život v nás   </vt:lpstr>
      <vt:lpstr>Úplně od začátku  </vt:lpstr>
      <vt:lpstr>Jako…</vt:lpstr>
      <vt:lpstr>Pýcha… pokora…</vt:lpstr>
      <vt:lpstr> adam Já.my </vt:lpstr>
      <vt:lpstr>Potřebujeme začít u sebe V Ježíši máme všechno jako Adam na začátku</vt:lpstr>
      <vt:lpstr>Začátek je tam,  kde právě jsme </vt:lpstr>
      <vt:lpstr>Pocity nedostatečnosti</vt:lpstr>
      <vt:lpstr>  Nová cesta… cesta ducha</vt:lpstr>
      <vt:lpstr>Nyní, když jsme zemřeli tomu, čím jsme byli spoutáni, byli jsme zproštěni zákona, takže sloužíme Bohu v novém životě Ducha, ne pod starou literou zákona.  ŘÍMANŮM 7, 6 Když s vámi mluvím, nesnažím se neudělat chybu. Nejsem pod tlakem zákona.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Naplnění vize krok za krokem</dc:title>
  <dc:creator>Kaňka Josef</dc:creator>
  <cp:lastModifiedBy>Kaňka Josef</cp:lastModifiedBy>
  <cp:revision>61</cp:revision>
  <dcterms:created xsi:type="dcterms:W3CDTF">2021-02-06T18:27:35Z</dcterms:created>
  <dcterms:modified xsi:type="dcterms:W3CDTF">2021-03-21T08:56:23Z</dcterms:modified>
</cp:coreProperties>
</file>