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2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145F54-3BFF-4BEB-B5E6-F2C1E9CE7E84}" v="294" dt="2020-05-17T02:51:07.968"/>
    <p1510:client id="{2247CD96-8752-4D88-9028-B5C5FFC4B25D}" v="2592" dt="2020-05-17T05:02:04.745"/>
    <p1510:client id="{F525BB6B-4FFF-4507-BB7A-566FF925AEF4}" v="3573" dt="2020-05-17T06:27:48.9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4" autoAdjust="0"/>
    <p:restoredTop sz="94660"/>
  </p:normalViewPr>
  <p:slideViewPr>
    <p:cSldViewPr snapToGrid="0">
      <p:cViewPr varScale="1">
        <p:scale>
          <a:sx n="69" d="100"/>
          <a:sy n="69" d="100"/>
        </p:scale>
        <p:origin x="-96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f Kanka" userId="4bf3f3da5d856478" providerId="Windows Live" clId="Web-{0F145F54-3BFF-4BEB-B5E6-F2C1E9CE7E84}"/>
    <pc:docChg chg="addSld modSld addMainMaster delMainMaster">
      <pc:chgData name="Josef Kanka" userId="4bf3f3da5d856478" providerId="Windows Live" clId="Web-{0F145F54-3BFF-4BEB-B5E6-F2C1E9CE7E84}" dt="2020-05-17T02:51:07.968" v="313" actId="20577"/>
      <pc:docMkLst>
        <pc:docMk/>
      </pc:docMkLst>
      <pc:sldChg chg="addSp delSp modSp mod setBg modClrScheme setClrOvrMap chgLayout">
        <pc:chgData name="Josef Kanka" userId="4bf3f3da5d856478" providerId="Windows Live" clId="Web-{0F145F54-3BFF-4BEB-B5E6-F2C1E9CE7E84}" dt="2020-05-16T20:41:52.057" v="163"/>
        <pc:sldMkLst>
          <pc:docMk/>
          <pc:sldMk cId="3622625124" sldId="256"/>
        </pc:sldMkLst>
        <pc:spChg chg="mod">
          <ac:chgData name="Josef Kanka" userId="4bf3f3da5d856478" providerId="Windows Live" clId="Web-{0F145F54-3BFF-4BEB-B5E6-F2C1E9CE7E84}" dt="2020-05-16T20:41:52.057" v="163"/>
          <ac:spMkLst>
            <pc:docMk/>
            <pc:sldMk cId="3622625124" sldId="256"/>
            <ac:spMk id="2" creationId="{00000000-0000-0000-0000-000000000000}"/>
          </ac:spMkLst>
        </pc:spChg>
        <pc:spChg chg="mod">
          <ac:chgData name="Josef Kanka" userId="4bf3f3da5d856478" providerId="Windows Live" clId="Web-{0F145F54-3BFF-4BEB-B5E6-F2C1E9CE7E84}" dt="2020-05-16T20:41:52.057" v="163"/>
          <ac:spMkLst>
            <pc:docMk/>
            <pc:sldMk cId="3622625124" sldId="256"/>
            <ac:spMk id="3" creationId="{00000000-0000-0000-0000-000000000000}"/>
          </ac:spMkLst>
        </pc:spChg>
        <pc:spChg chg="add del">
          <ac:chgData name="Josef Kanka" userId="4bf3f3da5d856478" providerId="Windows Live" clId="Web-{0F145F54-3BFF-4BEB-B5E6-F2C1E9CE7E84}" dt="2020-05-16T20:40:38.870" v="146"/>
          <ac:spMkLst>
            <pc:docMk/>
            <pc:sldMk cId="3622625124" sldId="256"/>
            <ac:spMk id="9" creationId="{7319A1DD-F557-4EC6-8A8C-F7617B4CD678}"/>
          </ac:spMkLst>
        </pc:spChg>
        <pc:spChg chg="add del">
          <ac:chgData name="Josef Kanka" userId="4bf3f3da5d856478" providerId="Windows Live" clId="Web-{0F145F54-3BFF-4BEB-B5E6-F2C1E9CE7E84}" dt="2020-05-16T20:40:38.870" v="146"/>
          <ac:spMkLst>
            <pc:docMk/>
            <pc:sldMk cId="3622625124" sldId="256"/>
            <ac:spMk id="13" creationId="{C390A367-0330-4E03-9D5F-40308A7975C8}"/>
          </ac:spMkLst>
        </pc:spChg>
        <pc:spChg chg="add del">
          <ac:chgData name="Josef Kanka" userId="4bf3f3da5d856478" providerId="Windows Live" clId="Web-{0F145F54-3BFF-4BEB-B5E6-F2C1E9CE7E84}" dt="2020-05-16T20:40:38.854" v="145"/>
          <ac:spMkLst>
            <pc:docMk/>
            <pc:sldMk cId="3622625124" sldId="256"/>
            <ac:spMk id="15" creationId="{0AF4F2BA-3C03-4E2C-8ABC-0949B61B3C5E}"/>
          </ac:spMkLst>
        </pc:spChg>
        <pc:spChg chg="add del">
          <ac:chgData name="Josef Kanka" userId="4bf3f3da5d856478" providerId="Windows Live" clId="Web-{0F145F54-3BFF-4BEB-B5E6-F2C1E9CE7E84}" dt="2020-05-16T20:40:38.854" v="145"/>
          <ac:spMkLst>
            <pc:docMk/>
            <pc:sldMk cId="3622625124" sldId="256"/>
            <ac:spMk id="16" creationId="{4B986F88-1433-4AF7-AF71-41A89DC93F15}"/>
          </ac:spMkLst>
        </pc:spChg>
        <pc:spChg chg="add del">
          <ac:chgData name="Josef Kanka" userId="4bf3f3da5d856478" providerId="Windows Live" clId="Web-{0F145F54-3BFF-4BEB-B5E6-F2C1E9CE7E84}" dt="2020-05-16T20:41:52.057" v="163"/>
          <ac:spMkLst>
            <pc:docMk/>
            <pc:sldMk cId="3622625124" sldId="256"/>
            <ac:spMk id="17" creationId="{7319A1DD-F557-4EC6-8A8C-F7617B4CD678}"/>
          </ac:spMkLst>
        </pc:spChg>
        <pc:spChg chg="add del">
          <ac:chgData name="Josef Kanka" userId="4bf3f3da5d856478" providerId="Windows Live" clId="Web-{0F145F54-3BFF-4BEB-B5E6-F2C1E9CE7E84}" dt="2020-05-16T20:40:31.135" v="143"/>
          <ac:spMkLst>
            <pc:docMk/>
            <pc:sldMk cId="3622625124" sldId="256"/>
            <ac:spMk id="18" creationId="{007891EC-4501-44ED-A8C8-B11B6DB767AB}"/>
          </ac:spMkLst>
        </pc:spChg>
        <pc:spChg chg="add del">
          <ac:chgData name="Josef Kanka" userId="4bf3f3da5d856478" providerId="Windows Live" clId="Web-{0F145F54-3BFF-4BEB-B5E6-F2C1E9CE7E84}" dt="2020-05-16T20:41:52.057" v="163"/>
          <ac:spMkLst>
            <pc:docMk/>
            <pc:sldMk cId="3622625124" sldId="256"/>
            <ac:spMk id="21" creationId="{C390A367-0330-4E03-9D5F-40308A7975C8}"/>
          </ac:spMkLst>
        </pc:spChg>
        <pc:spChg chg="add del">
          <ac:chgData name="Josef Kanka" userId="4bf3f3da5d856478" providerId="Windows Live" clId="Web-{0F145F54-3BFF-4BEB-B5E6-F2C1E9CE7E84}" dt="2020-05-16T20:41:37.370" v="158"/>
          <ac:spMkLst>
            <pc:docMk/>
            <pc:sldMk cId="3622625124" sldId="256"/>
            <ac:spMk id="23" creationId="{007891EC-4501-44ED-A8C8-B11B6DB767AB}"/>
          </ac:spMkLst>
        </pc:spChg>
        <pc:spChg chg="add del">
          <ac:chgData name="Josef Kanka" userId="4bf3f3da5d856478" providerId="Windows Live" clId="Web-{0F145F54-3BFF-4BEB-B5E6-F2C1E9CE7E84}" dt="2020-05-16T20:40:38.854" v="145"/>
          <ac:spMkLst>
            <pc:docMk/>
            <pc:sldMk cId="3622625124" sldId="256"/>
            <ac:spMk id="24" creationId="{A44FFD5D-B985-4624-BBCD-50AD2E1686B4}"/>
          </ac:spMkLst>
        </pc:spChg>
        <pc:spChg chg="add del">
          <ac:chgData name="Josef Kanka" userId="4bf3f3da5d856478" providerId="Windows Live" clId="Web-{0F145F54-3BFF-4BEB-B5E6-F2C1E9CE7E84}" dt="2020-05-16T20:41:11.917" v="156"/>
          <ac:spMkLst>
            <pc:docMk/>
            <pc:sldMk cId="3622625124" sldId="256"/>
            <ac:spMk id="26" creationId="{4C869C3B-5565-4AAC-86A8-9EB0AB1C653E}"/>
          </ac:spMkLst>
        </pc:spChg>
        <pc:spChg chg="add del">
          <ac:chgData name="Josef Kanka" userId="4bf3f3da5d856478" providerId="Windows Live" clId="Web-{0F145F54-3BFF-4BEB-B5E6-F2C1E9CE7E84}" dt="2020-05-16T20:41:46.903" v="160"/>
          <ac:spMkLst>
            <pc:docMk/>
            <pc:sldMk cId="3622625124" sldId="256"/>
            <ac:spMk id="27" creationId="{0AF4F2BA-3C03-4E2C-8ABC-0949B61B3C5E}"/>
          </ac:spMkLst>
        </pc:spChg>
        <pc:spChg chg="add del">
          <ac:chgData name="Josef Kanka" userId="4bf3f3da5d856478" providerId="Windows Live" clId="Web-{0F145F54-3BFF-4BEB-B5E6-F2C1E9CE7E84}" dt="2020-05-16T20:41:46.903" v="160"/>
          <ac:spMkLst>
            <pc:docMk/>
            <pc:sldMk cId="3622625124" sldId="256"/>
            <ac:spMk id="29" creationId="{4B986F88-1433-4AF7-AF71-41A89DC93F15}"/>
          </ac:spMkLst>
        </pc:spChg>
        <pc:spChg chg="add del">
          <ac:chgData name="Josef Kanka" userId="4bf3f3da5d856478" providerId="Windows Live" clId="Web-{0F145F54-3BFF-4BEB-B5E6-F2C1E9CE7E84}" dt="2020-05-16T20:41:11.917" v="156"/>
          <ac:spMkLst>
            <pc:docMk/>
            <pc:sldMk cId="3622625124" sldId="256"/>
            <ac:spMk id="30" creationId="{064CBAAB-7956-4763-9F69-A3FDBF1ACBAA}"/>
          </ac:spMkLst>
        </pc:spChg>
        <pc:spChg chg="add del">
          <ac:chgData name="Josef Kanka" userId="4bf3f3da5d856478" providerId="Windows Live" clId="Web-{0F145F54-3BFF-4BEB-B5E6-F2C1E9CE7E84}" dt="2020-05-16T20:41:46.903" v="160"/>
          <ac:spMkLst>
            <pc:docMk/>
            <pc:sldMk cId="3622625124" sldId="256"/>
            <ac:spMk id="32" creationId="{A44FFD5D-B985-4624-BBCD-50AD2E1686B4}"/>
          </ac:spMkLst>
        </pc:spChg>
        <pc:spChg chg="add del">
          <ac:chgData name="Josef Kanka" userId="4bf3f3da5d856478" providerId="Windows Live" clId="Web-{0F145F54-3BFF-4BEB-B5E6-F2C1E9CE7E84}" dt="2020-05-16T20:41:52.042" v="162"/>
          <ac:spMkLst>
            <pc:docMk/>
            <pc:sldMk cId="3622625124" sldId="256"/>
            <ac:spMk id="33" creationId="{5683D043-25BB-4AC9-8130-641179672614}"/>
          </ac:spMkLst>
        </pc:spChg>
        <pc:spChg chg="add del">
          <ac:chgData name="Josef Kanka" userId="4bf3f3da5d856478" providerId="Windows Live" clId="Web-{0F145F54-3BFF-4BEB-B5E6-F2C1E9CE7E84}" dt="2020-05-16T20:41:52.042" v="162"/>
          <ac:spMkLst>
            <pc:docMk/>
            <pc:sldMk cId="3622625124" sldId="256"/>
            <ac:spMk id="34" creationId="{AA61CCAC-6875-474C-8E9E-F57ABF078C2B}"/>
          </ac:spMkLst>
        </pc:spChg>
        <pc:spChg chg="add">
          <ac:chgData name="Josef Kanka" userId="4bf3f3da5d856478" providerId="Windows Live" clId="Web-{0F145F54-3BFF-4BEB-B5E6-F2C1E9CE7E84}" dt="2020-05-16T20:41:52.057" v="163"/>
          <ac:spMkLst>
            <pc:docMk/>
            <pc:sldMk cId="3622625124" sldId="256"/>
            <ac:spMk id="35" creationId="{007891EC-4501-44ED-A8C8-B11B6DB767AB}"/>
          </ac:spMkLst>
        </pc:spChg>
        <pc:picChg chg="add mod ord">
          <ac:chgData name="Josef Kanka" userId="4bf3f3da5d856478" providerId="Windows Live" clId="Web-{0F145F54-3BFF-4BEB-B5E6-F2C1E9CE7E84}" dt="2020-05-16T20:41:52.057" v="163"/>
          <ac:picMkLst>
            <pc:docMk/>
            <pc:sldMk cId="3622625124" sldId="256"/>
            <ac:picMk id="4" creationId="{BAFADB9B-B807-4307-AD03-3A13575B4BD1}"/>
          </ac:picMkLst>
        </pc:picChg>
        <pc:cxnChg chg="add del">
          <ac:chgData name="Josef Kanka" userId="4bf3f3da5d856478" providerId="Windows Live" clId="Web-{0F145F54-3BFF-4BEB-B5E6-F2C1E9CE7E84}" dt="2020-05-16T20:40:38.870" v="146"/>
          <ac:cxnSpMkLst>
            <pc:docMk/>
            <pc:sldMk cId="3622625124" sldId="256"/>
            <ac:cxnSpMk id="11" creationId="{D28A9C89-B313-458F-9C85-515930A51A93}"/>
          </ac:cxnSpMkLst>
        </pc:cxnChg>
        <pc:cxnChg chg="add del">
          <ac:chgData name="Josef Kanka" userId="4bf3f3da5d856478" providerId="Windows Live" clId="Web-{0F145F54-3BFF-4BEB-B5E6-F2C1E9CE7E84}" dt="2020-05-16T20:41:52.057" v="163"/>
          <ac:cxnSpMkLst>
            <pc:docMk/>
            <pc:sldMk cId="3622625124" sldId="256"/>
            <ac:cxnSpMk id="19" creationId="{D28A9C89-B313-458F-9C85-515930A51A93}"/>
          </ac:cxnSpMkLst>
        </pc:cxnChg>
        <pc:cxnChg chg="add del">
          <ac:chgData name="Josef Kanka" userId="4bf3f3da5d856478" providerId="Windows Live" clId="Web-{0F145F54-3BFF-4BEB-B5E6-F2C1E9CE7E84}" dt="2020-05-16T20:40:31.135" v="143"/>
          <ac:cxnSpMkLst>
            <pc:docMk/>
            <pc:sldMk cId="3622625124" sldId="256"/>
            <ac:cxnSpMk id="20" creationId="{34E5597F-CE67-4085-9548-E6A8036DA3BB}"/>
          </ac:cxnSpMkLst>
        </pc:cxnChg>
        <pc:cxnChg chg="add del">
          <ac:chgData name="Josef Kanka" userId="4bf3f3da5d856478" providerId="Windows Live" clId="Web-{0F145F54-3BFF-4BEB-B5E6-F2C1E9CE7E84}" dt="2020-05-16T20:40:38.854" v="145"/>
          <ac:cxnSpMkLst>
            <pc:docMk/>
            <pc:sldMk cId="3622625124" sldId="256"/>
            <ac:cxnSpMk id="22" creationId="{A07787ED-5EDC-4C54-AD87-55B60D0FE397}"/>
          </ac:cxnSpMkLst>
        </pc:cxnChg>
        <pc:cxnChg chg="add del">
          <ac:chgData name="Josef Kanka" userId="4bf3f3da5d856478" providerId="Windows Live" clId="Web-{0F145F54-3BFF-4BEB-B5E6-F2C1E9CE7E84}" dt="2020-05-16T20:41:37.370" v="158"/>
          <ac:cxnSpMkLst>
            <pc:docMk/>
            <pc:sldMk cId="3622625124" sldId="256"/>
            <ac:cxnSpMk id="25" creationId="{34E5597F-CE67-4085-9548-E6A8036DA3BB}"/>
          </ac:cxnSpMkLst>
        </pc:cxnChg>
        <pc:cxnChg chg="add del">
          <ac:chgData name="Josef Kanka" userId="4bf3f3da5d856478" providerId="Windows Live" clId="Web-{0F145F54-3BFF-4BEB-B5E6-F2C1E9CE7E84}" dt="2020-05-16T20:41:11.917" v="156"/>
          <ac:cxnSpMkLst>
            <pc:docMk/>
            <pc:sldMk cId="3622625124" sldId="256"/>
            <ac:cxnSpMk id="28" creationId="{F41136EC-EC34-4D08-B5AB-8CE5870B1C74}"/>
          </ac:cxnSpMkLst>
        </pc:cxnChg>
        <pc:cxnChg chg="add del">
          <ac:chgData name="Josef Kanka" userId="4bf3f3da5d856478" providerId="Windows Live" clId="Web-{0F145F54-3BFF-4BEB-B5E6-F2C1E9CE7E84}" dt="2020-05-16T20:41:46.903" v="160"/>
          <ac:cxnSpMkLst>
            <pc:docMk/>
            <pc:sldMk cId="3622625124" sldId="256"/>
            <ac:cxnSpMk id="31" creationId="{A07787ED-5EDC-4C54-AD87-55B60D0FE397}"/>
          </ac:cxnSpMkLst>
        </pc:cxnChg>
        <pc:cxnChg chg="add">
          <ac:chgData name="Josef Kanka" userId="4bf3f3da5d856478" providerId="Windows Live" clId="Web-{0F145F54-3BFF-4BEB-B5E6-F2C1E9CE7E84}" dt="2020-05-16T20:41:52.057" v="163"/>
          <ac:cxnSpMkLst>
            <pc:docMk/>
            <pc:sldMk cId="3622625124" sldId="256"/>
            <ac:cxnSpMk id="36" creationId="{34E5597F-CE67-4085-9548-E6A8036DA3BB}"/>
          </ac:cxnSpMkLst>
        </pc:cxnChg>
      </pc:sldChg>
      <pc:sldChg chg="addSp delSp modSp new mod setBg setClrOvrMap">
        <pc:chgData name="Josef Kanka" userId="4bf3f3da5d856478" providerId="Windows Live" clId="Web-{0F145F54-3BFF-4BEB-B5E6-F2C1E9CE7E84}" dt="2020-05-17T02:51:07.952" v="312" actId="20577"/>
        <pc:sldMkLst>
          <pc:docMk/>
          <pc:sldMk cId="1252444052" sldId="257"/>
        </pc:sldMkLst>
        <pc:spChg chg="mod">
          <ac:chgData name="Josef Kanka" userId="4bf3f3da5d856478" providerId="Windows Live" clId="Web-{0F145F54-3BFF-4BEB-B5E6-F2C1E9CE7E84}" dt="2020-05-16T20:47:18.152" v="223" actId="20577"/>
          <ac:spMkLst>
            <pc:docMk/>
            <pc:sldMk cId="1252444052" sldId="257"/>
            <ac:spMk id="2" creationId="{FC0A3F72-FCE7-4012-B563-8778FEEF9E0E}"/>
          </ac:spMkLst>
        </pc:spChg>
        <pc:spChg chg="add del mod">
          <ac:chgData name="Josef Kanka" userId="4bf3f3da5d856478" providerId="Windows Live" clId="Web-{0F145F54-3BFF-4BEB-B5E6-F2C1E9CE7E84}" dt="2020-05-17T02:51:07.952" v="312" actId="20577"/>
          <ac:spMkLst>
            <pc:docMk/>
            <pc:sldMk cId="1252444052" sldId="257"/>
            <ac:spMk id="3" creationId="{64FF2810-8990-4AAD-A038-CF134E1CEA82}"/>
          </ac:spMkLst>
        </pc:spChg>
        <pc:spChg chg="add del">
          <ac:chgData name="Josef Kanka" userId="4bf3f3da5d856478" providerId="Windows Live" clId="Web-{0F145F54-3BFF-4BEB-B5E6-F2C1E9CE7E84}" dt="2020-05-16T20:43:43.308" v="168"/>
          <ac:spMkLst>
            <pc:docMk/>
            <pc:sldMk cId="1252444052" sldId="257"/>
            <ac:spMk id="5" creationId="{39E3965E-AC41-4711-9D10-E25ABB132D86}"/>
          </ac:spMkLst>
        </pc:spChg>
        <pc:spChg chg="add del">
          <ac:chgData name="Josef Kanka" userId="4bf3f3da5d856478" providerId="Windows Live" clId="Web-{0F145F54-3BFF-4BEB-B5E6-F2C1E9CE7E84}" dt="2020-05-16T20:43:43.308" v="168"/>
          <ac:spMkLst>
            <pc:docMk/>
            <pc:sldMk cId="1252444052" sldId="257"/>
            <ac:spMk id="7" creationId="{8C6E698C-8155-4B8B-BDC9-B7299772B509}"/>
          </ac:spMkLst>
        </pc:spChg>
        <pc:spChg chg="add del">
          <ac:chgData name="Josef Kanka" userId="4bf3f3da5d856478" providerId="Windows Live" clId="Web-{0F145F54-3BFF-4BEB-B5E6-F2C1E9CE7E84}" dt="2020-05-16T20:43:30.214" v="166"/>
          <ac:spMkLst>
            <pc:docMk/>
            <pc:sldMk cId="1252444052" sldId="257"/>
            <ac:spMk id="8" creationId="{C8DD82D3-D002-45B0-B16A-82B3DA4EFDDB}"/>
          </ac:spMkLst>
        </pc:spChg>
        <pc:spChg chg="add">
          <ac:chgData name="Josef Kanka" userId="4bf3f3da5d856478" providerId="Windows Live" clId="Web-{0F145F54-3BFF-4BEB-B5E6-F2C1E9CE7E84}" dt="2020-05-16T20:43:43.323" v="169"/>
          <ac:spMkLst>
            <pc:docMk/>
            <pc:sldMk cId="1252444052" sldId="257"/>
            <ac:spMk id="9" creationId="{3558DB37-9FEE-48A2-8578-ED0401573943}"/>
          </ac:spMkLst>
        </pc:spChg>
        <pc:spChg chg="add">
          <ac:chgData name="Josef Kanka" userId="4bf3f3da5d856478" providerId="Windows Live" clId="Web-{0F145F54-3BFF-4BEB-B5E6-F2C1E9CE7E84}" dt="2020-05-16T20:43:43.323" v="169"/>
          <ac:spMkLst>
            <pc:docMk/>
            <pc:sldMk cId="1252444052" sldId="257"/>
            <ac:spMk id="11" creationId="{5F7FCCA6-00E2-4F74-A105-0D769872F243}"/>
          </ac:spMkLst>
        </pc:spChg>
        <pc:spChg chg="add del">
          <ac:chgData name="Josef Kanka" userId="4bf3f3da5d856478" providerId="Windows Live" clId="Web-{0F145F54-3BFF-4BEB-B5E6-F2C1E9CE7E84}" dt="2020-05-16T20:43:30.214" v="166"/>
          <ac:spMkLst>
            <pc:docMk/>
            <pc:sldMk cId="1252444052" sldId="257"/>
            <ac:spMk id="12" creationId="{14552793-7DFF-4EC7-AC69-D34A75D01880}"/>
          </ac:spMkLst>
        </pc:spChg>
        <pc:spChg chg="add">
          <ac:chgData name="Josef Kanka" userId="4bf3f3da5d856478" providerId="Windows Live" clId="Web-{0F145F54-3BFF-4BEB-B5E6-F2C1E9CE7E84}" dt="2020-05-16T20:43:43.323" v="169"/>
          <ac:spMkLst>
            <pc:docMk/>
            <pc:sldMk cId="1252444052" sldId="257"/>
            <ac:spMk id="13" creationId="{9B834327-03F1-4931-8261-971373A5A694}"/>
          </ac:spMkLst>
        </pc:spChg>
        <pc:spChg chg="add del">
          <ac:chgData name="Josef Kanka" userId="4bf3f3da5d856478" providerId="Windows Live" clId="Web-{0F145F54-3BFF-4BEB-B5E6-F2C1E9CE7E84}" dt="2020-05-16T20:43:43.308" v="168"/>
          <ac:spMkLst>
            <pc:docMk/>
            <pc:sldMk cId="1252444052" sldId="257"/>
            <ac:spMk id="16" creationId="{C7391006-C2A1-403D-AEBB-4C4C84FCA940}"/>
          </ac:spMkLst>
        </pc:spChg>
        <pc:cxnChg chg="add del">
          <ac:chgData name="Josef Kanka" userId="4bf3f3da5d856478" providerId="Windows Live" clId="Web-{0F145F54-3BFF-4BEB-B5E6-F2C1E9CE7E84}" dt="2020-05-16T20:43:43.308" v="168"/>
          <ac:cxnSpMkLst>
            <pc:docMk/>
            <pc:sldMk cId="1252444052" sldId="257"/>
            <ac:cxnSpMk id="6" creationId="{1F5DC8C3-BA5F-4EED-BB9A-A14272BD82A1}"/>
          </ac:cxnSpMkLst>
        </pc:cxnChg>
        <pc:cxnChg chg="add del">
          <ac:chgData name="Josef Kanka" userId="4bf3f3da5d856478" providerId="Windows Live" clId="Web-{0F145F54-3BFF-4BEB-B5E6-F2C1E9CE7E84}" dt="2020-05-16T20:43:30.214" v="166"/>
          <ac:cxnSpMkLst>
            <pc:docMk/>
            <pc:sldMk cId="1252444052" sldId="257"/>
            <ac:cxnSpMk id="10" creationId="{9F09C252-16FE-4557-AD6D-BB5CA773496C}"/>
          </ac:cxnSpMkLst>
        </pc:cxnChg>
        <pc:cxnChg chg="add del">
          <ac:chgData name="Josef Kanka" userId="4bf3f3da5d856478" providerId="Windows Live" clId="Web-{0F145F54-3BFF-4BEB-B5E6-F2C1E9CE7E84}" dt="2020-05-16T20:43:43.308" v="168"/>
          <ac:cxnSpMkLst>
            <pc:docMk/>
            <pc:sldMk cId="1252444052" sldId="257"/>
            <ac:cxnSpMk id="14" creationId="{09525C9A-1972-4836-BA7A-706C946EF4DA}"/>
          </ac:cxnSpMkLst>
        </pc:cxnChg>
      </pc:sldChg>
      <pc:sldMasterChg chg="del delSldLayout">
        <pc:chgData name="Josef Kanka" userId="4bf3f3da5d856478" providerId="Windows Live" clId="Web-{0F145F54-3BFF-4BEB-B5E6-F2C1E9CE7E84}" dt="2020-05-16T20:37:00.197" v="0"/>
        <pc:sldMasterMkLst>
          <pc:docMk/>
          <pc:sldMasterMk cId="0" sldId="2147483648"/>
        </pc:sldMasterMkLst>
        <pc:sldLayoutChg chg="del">
          <pc:chgData name="Josef Kanka" userId="4bf3f3da5d856478" providerId="Windows Live" clId="Web-{0F145F54-3BFF-4BEB-B5E6-F2C1E9CE7E84}" dt="2020-05-16T20:37:00.197" v="0"/>
          <pc:sldLayoutMkLst>
            <pc:docMk/>
            <pc:sldMasterMk cId="0" sldId="2147483648"/>
            <pc:sldLayoutMk cId="0" sldId="2147483649"/>
          </pc:sldLayoutMkLst>
        </pc:sldLayoutChg>
        <pc:sldLayoutChg chg="del">
          <pc:chgData name="Josef Kanka" userId="4bf3f3da5d856478" providerId="Windows Live" clId="Web-{0F145F54-3BFF-4BEB-B5E6-F2C1E9CE7E84}" dt="2020-05-16T20:37:00.197" v="0"/>
          <pc:sldLayoutMkLst>
            <pc:docMk/>
            <pc:sldMasterMk cId="0" sldId="2147483648"/>
            <pc:sldLayoutMk cId="0" sldId="2147483650"/>
          </pc:sldLayoutMkLst>
        </pc:sldLayoutChg>
        <pc:sldLayoutChg chg="del">
          <pc:chgData name="Josef Kanka" userId="4bf3f3da5d856478" providerId="Windows Live" clId="Web-{0F145F54-3BFF-4BEB-B5E6-F2C1E9CE7E84}" dt="2020-05-16T20:37:00.197" v="0"/>
          <pc:sldLayoutMkLst>
            <pc:docMk/>
            <pc:sldMasterMk cId="0" sldId="2147483648"/>
            <pc:sldLayoutMk cId="0" sldId="2147483651"/>
          </pc:sldLayoutMkLst>
        </pc:sldLayoutChg>
        <pc:sldLayoutChg chg="del">
          <pc:chgData name="Josef Kanka" userId="4bf3f3da5d856478" providerId="Windows Live" clId="Web-{0F145F54-3BFF-4BEB-B5E6-F2C1E9CE7E84}" dt="2020-05-16T20:37:00.197" v="0"/>
          <pc:sldLayoutMkLst>
            <pc:docMk/>
            <pc:sldMasterMk cId="0" sldId="2147483648"/>
            <pc:sldLayoutMk cId="0" sldId="2147483652"/>
          </pc:sldLayoutMkLst>
        </pc:sldLayoutChg>
        <pc:sldLayoutChg chg="del">
          <pc:chgData name="Josef Kanka" userId="4bf3f3da5d856478" providerId="Windows Live" clId="Web-{0F145F54-3BFF-4BEB-B5E6-F2C1E9CE7E84}" dt="2020-05-16T20:37:00.197" v="0"/>
          <pc:sldLayoutMkLst>
            <pc:docMk/>
            <pc:sldMasterMk cId="0" sldId="2147483648"/>
            <pc:sldLayoutMk cId="0" sldId="2147483653"/>
          </pc:sldLayoutMkLst>
        </pc:sldLayoutChg>
        <pc:sldLayoutChg chg="del">
          <pc:chgData name="Josef Kanka" userId="4bf3f3da5d856478" providerId="Windows Live" clId="Web-{0F145F54-3BFF-4BEB-B5E6-F2C1E9CE7E84}" dt="2020-05-16T20:37:00.197" v="0"/>
          <pc:sldLayoutMkLst>
            <pc:docMk/>
            <pc:sldMasterMk cId="0" sldId="2147483648"/>
            <pc:sldLayoutMk cId="0" sldId="2147483654"/>
          </pc:sldLayoutMkLst>
        </pc:sldLayoutChg>
        <pc:sldLayoutChg chg="del">
          <pc:chgData name="Josef Kanka" userId="4bf3f3da5d856478" providerId="Windows Live" clId="Web-{0F145F54-3BFF-4BEB-B5E6-F2C1E9CE7E84}" dt="2020-05-16T20:37:00.197" v="0"/>
          <pc:sldLayoutMkLst>
            <pc:docMk/>
            <pc:sldMasterMk cId="0" sldId="2147483648"/>
            <pc:sldLayoutMk cId="0" sldId="2147483655"/>
          </pc:sldLayoutMkLst>
        </pc:sldLayoutChg>
        <pc:sldLayoutChg chg="del">
          <pc:chgData name="Josef Kanka" userId="4bf3f3da5d856478" providerId="Windows Live" clId="Web-{0F145F54-3BFF-4BEB-B5E6-F2C1E9CE7E84}" dt="2020-05-16T20:37:00.197" v="0"/>
          <pc:sldLayoutMkLst>
            <pc:docMk/>
            <pc:sldMasterMk cId="0" sldId="2147483648"/>
            <pc:sldLayoutMk cId="0" sldId="2147483656"/>
          </pc:sldLayoutMkLst>
        </pc:sldLayoutChg>
        <pc:sldLayoutChg chg="del">
          <pc:chgData name="Josef Kanka" userId="4bf3f3da5d856478" providerId="Windows Live" clId="Web-{0F145F54-3BFF-4BEB-B5E6-F2C1E9CE7E84}" dt="2020-05-16T20:37:00.197" v="0"/>
          <pc:sldLayoutMkLst>
            <pc:docMk/>
            <pc:sldMasterMk cId="0" sldId="2147483648"/>
            <pc:sldLayoutMk cId="0" sldId="2147483657"/>
          </pc:sldLayoutMkLst>
        </pc:sldLayoutChg>
        <pc:sldLayoutChg chg="del">
          <pc:chgData name="Josef Kanka" userId="4bf3f3da5d856478" providerId="Windows Live" clId="Web-{0F145F54-3BFF-4BEB-B5E6-F2C1E9CE7E84}" dt="2020-05-16T20:37:00.197" v="0"/>
          <pc:sldLayoutMkLst>
            <pc:docMk/>
            <pc:sldMasterMk cId="0" sldId="2147483648"/>
            <pc:sldLayoutMk cId="0" sldId="2147483658"/>
          </pc:sldLayoutMkLst>
        </pc:sldLayoutChg>
        <pc:sldLayoutChg chg="del">
          <pc:chgData name="Josef Kanka" userId="4bf3f3da5d856478" providerId="Windows Live" clId="Web-{0F145F54-3BFF-4BEB-B5E6-F2C1E9CE7E84}" dt="2020-05-16T20:37:00.197" v="0"/>
          <pc:sldLayoutMkLst>
            <pc:docMk/>
            <pc:sldMasterMk cId="0" sldId="2147483648"/>
            <pc:sldLayoutMk cId="0" sldId="2147483659"/>
          </pc:sldLayoutMkLst>
        </pc:sldLayoutChg>
        <pc:sldLayoutChg chg="del">
          <pc:chgData name="Josef Kanka" userId="4bf3f3da5d856478" providerId="Windows Live" clId="Web-{0F145F54-3BFF-4BEB-B5E6-F2C1E9CE7E84}" dt="2020-05-16T20:37:00.197" v="0"/>
          <pc:sldLayoutMkLst>
            <pc:docMk/>
            <pc:sldMasterMk cId="0" sldId="2147483648"/>
            <pc:sldLayoutMk cId="0" sldId="2147483660"/>
          </pc:sldLayoutMkLst>
        </pc:sldLayoutChg>
        <pc:sldLayoutChg chg="del">
          <pc:chgData name="Josef Kanka" userId="4bf3f3da5d856478" providerId="Windows Live" clId="Web-{0F145F54-3BFF-4BEB-B5E6-F2C1E9CE7E84}" dt="2020-05-16T20:37:00.197" v="0"/>
          <pc:sldLayoutMkLst>
            <pc:docMk/>
            <pc:sldMasterMk cId="0" sldId="2147483648"/>
            <pc:sldLayoutMk cId="0" sldId="2147483661"/>
          </pc:sldLayoutMkLst>
        </pc:sldLayoutChg>
        <pc:sldLayoutChg chg="del">
          <pc:chgData name="Josef Kanka" userId="4bf3f3da5d856478" providerId="Windows Live" clId="Web-{0F145F54-3BFF-4BEB-B5E6-F2C1E9CE7E84}" dt="2020-05-16T20:37:00.197" v="0"/>
          <pc:sldLayoutMkLst>
            <pc:docMk/>
            <pc:sldMasterMk cId="0" sldId="2147483648"/>
            <pc:sldLayoutMk cId="0" sldId="2147483662"/>
          </pc:sldLayoutMkLst>
        </pc:sldLayoutChg>
        <pc:sldLayoutChg chg="del">
          <pc:chgData name="Josef Kanka" userId="4bf3f3da5d856478" providerId="Windows Live" clId="Web-{0F145F54-3BFF-4BEB-B5E6-F2C1E9CE7E84}" dt="2020-05-16T20:37:00.197" v="0"/>
          <pc:sldLayoutMkLst>
            <pc:docMk/>
            <pc:sldMasterMk cId="0" sldId="2147483648"/>
            <pc:sldLayoutMk cId="0" sldId="2147483663"/>
          </pc:sldLayoutMkLst>
        </pc:sldLayoutChg>
        <pc:sldLayoutChg chg="del">
          <pc:chgData name="Josef Kanka" userId="4bf3f3da5d856478" providerId="Windows Live" clId="Web-{0F145F54-3BFF-4BEB-B5E6-F2C1E9CE7E84}" dt="2020-05-16T20:37:00.197" v="0"/>
          <pc:sldLayoutMkLst>
            <pc:docMk/>
            <pc:sldMasterMk cId="0" sldId="2147483648"/>
            <pc:sldLayoutMk cId="0" sldId="2147483664"/>
          </pc:sldLayoutMkLst>
        </pc:sldLayoutChg>
      </pc:sldMasterChg>
      <pc:sldMasterChg chg="add addSldLayout">
        <pc:chgData name="Josef Kanka" userId="4bf3f3da5d856478" providerId="Windows Live" clId="Web-{0F145F54-3BFF-4BEB-B5E6-F2C1E9CE7E84}" dt="2020-05-16T20:37:00.197" v="0"/>
        <pc:sldMasterMkLst>
          <pc:docMk/>
          <pc:sldMasterMk cId="1571279029" sldId="2147483692"/>
        </pc:sldMasterMkLst>
        <pc:sldLayoutChg chg="add">
          <pc:chgData name="Josef Kanka" userId="4bf3f3da5d856478" providerId="Windows Live" clId="Web-{0F145F54-3BFF-4BEB-B5E6-F2C1E9CE7E84}" dt="2020-05-16T20:37:00.197" v="0"/>
          <pc:sldLayoutMkLst>
            <pc:docMk/>
            <pc:sldMasterMk cId="1571279029" sldId="2147483692"/>
            <pc:sldLayoutMk cId="3228440052" sldId="2147483681"/>
          </pc:sldLayoutMkLst>
        </pc:sldLayoutChg>
        <pc:sldLayoutChg chg="add">
          <pc:chgData name="Josef Kanka" userId="4bf3f3da5d856478" providerId="Windows Live" clId="Web-{0F145F54-3BFF-4BEB-B5E6-F2C1E9CE7E84}" dt="2020-05-16T20:37:00.197" v="0"/>
          <pc:sldLayoutMkLst>
            <pc:docMk/>
            <pc:sldMasterMk cId="1571279029" sldId="2147483692"/>
            <pc:sldLayoutMk cId="181735469" sldId="2147483682"/>
          </pc:sldLayoutMkLst>
        </pc:sldLayoutChg>
        <pc:sldLayoutChg chg="add">
          <pc:chgData name="Josef Kanka" userId="4bf3f3da5d856478" providerId="Windows Live" clId="Web-{0F145F54-3BFF-4BEB-B5E6-F2C1E9CE7E84}" dt="2020-05-16T20:37:00.197" v="0"/>
          <pc:sldLayoutMkLst>
            <pc:docMk/>
            <pc:sldMasterMk cId="1571279029" sldId="2147483692"/>
            <pc:sldLayoutMk cId="3439747370" sldId="2147483683"/>
          </pc:sldLayoutMkLst>
        </pc:sldLayoutChg>
        <pc:sldLayoutChg chg="add">
          <pc:chgData name="Josef Kanka" userId="4bf3f3da5d856478" providerId="Windows Live" clId="Web-{0F145F54-3BFF-4BEB-B5E6-F2C1E9CE7E84}" dt="2020-05-16T20:37:00.197" v="0"/>
          <pc:sldLayoutMkLst>
            <pc:docMk/>
            <pc:sldMasterMk cId="1571279029" sldId="2147483692"/>
            <pc:sldLayoutMk cId="2291465680" sldId="2147483684"/>
          </pc:sldLayoutMkLst>
        </pc:sldLayoutChg>
        <pc:sldLayoutChg chg="add">
          <pc:chgData name="Josef Kanka" userId="4bf3f3da5d856478" providerId="Windows Live" clId="Web-{0F145F54-3BFF-4BEB-B5E6-F2C1E9CE7E84}" dt="2020-05-16T20:37:00.197" v="0"/>
          <pc:sldLayoutMkLst>
            <pc:docMk/>
            <pc:sldMasterMk cId="1571279029" sldId="2147483692"/>
            <pc:sldLayoutMk cId="3634431340" sldId="2147483685"/>
          </pc:sldLayoutMkLst>
        </pc:sldLayoutChg>
        <pc:sldLayoutChg chg="add">
          <pc:chgData name="Josef Kanka" userId="4bf3f3da5d856478" providerId="Windows Live" clId="Web-{0F145F54-3BFF-4BEB-B5E6-F2C1E9CE7E84}" dt="2020-05-16T20:37:00.197" v="0"/>
          <pc:sldLayoutMkLst>
            <pc:docMk/>
            <pc:sldMasterMk cId="1571279029" sldId="2147483692"/>
            <pc:sldLayoutMk cId="2406864258" sldId="2147483686"/>
          </pc:sldLayoutMkLst>
        </pc:sldLayoutChg>
        <pc:sldLayoutChg chg="add">
          <pc:chgData name="Josef Kanka" userId="4bf3f3da5d856478" providerId="Windows Live" clId="Web-{0F145F54-3BFF-4BEB-B5E6-F2C1E9CE7E84}" dt="2020-05-16T20:37:00.197" v="0"/>
          <pc:sldLayoutMkLst>
            <pc:docMk/>
            <pc:sldMasterMk cId="1571279029" sldId="2147483692"/>
            <pc:sldLayoutMk cId="30501690" sldId="2147483687"/>
          </pc:sldLayoutMkLst>
        </pc:sldLayoutChg>
        <pc:sldLayoutChg chg="add">
          <pc:chgData name="Josef Kanka" userId="4bf3f3da5d856478" providerId="Windows Live" clId="Web-{0F145F54-3BFF-4BEB-B5E6-F2C1E9CE7E84}" dt="2020-05-16T20:37:00.197" v="0"/>
          <pc:sldLayoutMkLst>
            <pc:docMk/>
            <pc:sldMasterMk cId="1571279029" sldId="2147483692"/>
            <pc:sldLayoutMk cId="3065627319" sldId="2147483688"/>
          </pc:sldLayoutMkLst>
        </pc:sldLayoutChg>
        <pc:sldLayoutChg chg="add">
          <pc:chgData name="Josef Kanka" userId="4bf3f3da5d856478" providerId="Windows Live" clId="Web-{0F145F54-3BFF-4BEB-B5E6-F2C1E9CE7E84}" dt="2020-05-16T20:37:00.197" v="0"/>
          <pc:sldLayoutMkLst>
            <pc:docMk/>
            <pc:sldMasterMk cId="1571279029" sldId="2147483692"/>
            <pc:sldLayoutMk cId="304451554" sldId="2147483689"/>
          </pc:sldLayoutMkLst>
        </pc:sldLayoutChg>
        <pc:sldLayoutChg chg="add">
          <pc:chgData name="Josef Kanka" userId="4bf3f3da5d856478" providerId="Windows Live" clId="Web-{0F145F54-3BFF-4BEB-B5E6-F2C1E9CE7E84}" dt="2020-05-16T20:37:00.197" v="0"/>
          <pc:sldLayoutMkLst>
            <pc:docMk/>
            <pc:sldMasterMk cId="1571279029" sldId="2147483692"/>
            <pc:sldLayoutMk cId="768533453" sldId="2147483690"/>
          </pc:sldLayoutMkLst>
        </pc:sldLayoutChg>
        <pc:sldLayoutChg chg="add">
          <pc:chgData name="Josef Kanka" userId="4bf3f3da5d856478" providerId="Windows Live" clId="Web-{0F145F54-3BFF-4BEB-B5E6-F2C1E9CE7E84}" dt="2020-05-16T20:37:00.197" v="0"/>
          <pc:sldLayoutMkLst>
            <pc:docMk/>
            <pc:sldMasterMk cId="1571279029" sldId="2147483692"/>
            <pc:sldLayoutMk cId="1847087909" sldId="2147483691"/>
          </pc:sldLayoutMkLst>
        </pc:sldLayoutChg>
      </pc:sldMasterChg>
    </pc:docChg>
  </pc:docChgLst>
  <pc:docChgLst>
    <pc:chgData name="Josef Kanka" userId="4bf3f3da5d856478" providerId="Windows Live" clId="Web-{F525BB6B-4FFF-4507-BB7A-566FF925AEF4}"/>
    <pc:docChg chg="addSld modSld">
      <pc:chgData name="Josef Kanka" userId="4bf3f3da5d856478" providerId="Windows Live" clId="Web-{F525BB6B-4FFF-4507-BB7A-566FF925AEF4}" dt="2020-05-17T06:27:48.961" v="3583" actId="20577"/>
      <pc:docMkLst>
        <pc:docMk/>
      </pc:docMkLst>
      <pc:sldChg chg="modSp">
        <pc:chgData name="Josef Kanka" userId="4bf3f3da5d856478" providerId="Windows Live" clId="Web-{F525BB6B-4FFF-4507-BB7A-566FF925AEF4}" dt="2020-05-17T06:06:27.653" v="3368" actId="20577"/>
        <pc:sldMkLst>
          <pc:docMk/>
          <pc:sldMk cId="1252444052" sldId="257"/>
        </pc:sldMkLst>
        <pc:spChg chg="mod">
          <ac:chgData name="Josef Kanka" userId="4bf3f3da5d856478" providerId="Windows Live" clId="Web-{F525BB6B-4FFF-4507-BB7A-566FF925AEF4}" dt="2020-05-17T06:06:27.653" v="3368" actId="20577"/>
          <ac:spMkLst>
            <pc:docMk/>
            <pc:sldMk cId="1252444052" sldId="257"/>
            <ac:spMk id="3" creationId="{64FF2810-8990-4AAD-A038-CF134E1CEA82}"/>
          </ac:spMkLst>
        </pc:spChg>
      </pc:sldChg>
      <pc:sldChg chg="modSp">
        <pc:chgData name="Josef Kanka" userId="4bf3f3da5d856478" providerId="Windows Live" clId="Web-{F525BB6B-4FFF-4507-BB7A-566FF925AEF4}" dt="2020-05-17T06:05:07.651" v="3359" actId="20577"/>
        <pc:sldMkLst>
          <pc:docMk/>
          <pc:sldMk cId="1470676125" sldId="259"/>
        </pc:sldMkLst>
        <pc:graphicFrameChg chg="modGraphic">
          <ac:chgData name="Josef Kanka" userId="4bf3f3da5d856478" providerId="Windows Live" clId="Web-{F525BB6B-4FFF-4507-BB7A-566FF925AEF4}" dt="2020-05-17T06:05:07.651" v="3359" actId="20577"/>
          <ac:graphicFrameMkLst>
            <pc:docMk/>
            <pc:sldMk cId="1470676125" sldId="259"/>
            <ac:graphicFrameMk id="5" creationId="{25C2CAC9-E3F9-4D25-B9D9-94A1936C7A75}"/>
          </ac:graphicFrameMkLst>
        </pc:graphicFrameChg>
      </pc:sldChg>
      <pc:sldChg chg="modSp">
        <pc:chgData name="Josef Kanka" userId="4bf3f3da5d856478" providerId="Windows Live" clId="Web-{F525BB6B-4FFF-4507-BB7A-566FF925AEF4}" dt="2020-05-17T05:19:18.833" v="957" actId="20577"/>
        <pc:sldMkLst>
          <pc:docMk/>
          <pc:sldMk cId="891179248" sldId="260"/>
        </pc:sldMkLst>
        <pc:spChg chg="mod">
          <ac:chgData name="Josef Kanka" userId="4bf3f3da5d856478" providerId="Windows Live" clId="Web-{F525BB6B-4FFF-4507-BB7A-566FF925AEF4}" dt="2020-05-17T05:19:18.833" v="957" actId="20577"/>
          <ac:spMkLst>
            <pc:docMk/>
            <pc:sldMk cId="891179248" sldId="260"/>
            <ac:spMk id="3" creationId="{C87B219D-F6D7-4DBA-86A6-4CC0CA2F1A62}"/>
          </ac:spMkLst>
        </pc:spChg>
      </pc:sldChg>
      <pc:sldChg chg="addSp delSp modSp">
        <pc:chgData name="Josef Kanka" userId="4bf3f3da5d856478" providerId="Windows Live" clId="Web-{F525BB6B-4FFF-4507-BB7A-566FF925AEF4}" dt="2020-05-17T06:07:08.826" v="3373" actId="20577"/>
        <pc:sldMkLst>
          <pc:docMk/>
          <pc:sldMk cId="1237899378" sldId="261"/>
        </pc:sldMkLst>
        <pc:spChg chg="mod">
          <ac:chgData name="Josef Kanka" userId="4bf3f3da5d856478" providerId="Windows Live" clId="Web-{F525BB6B-4FFF-4507-BB7A-566FF925AEF4}" dt="2020-05-17T05:06:33.044" v="5"/>
          <ac:spMkLst>
            <pc:docMk/>
            <pc:sldMk cId="1237899378" sldId="261"/>
            <ac:spMk id="2" creationId="{83C90358-7B2C-47DD-8CE5-DB7D88ACBDC9}"/>
          </ac:spMkLst>
        </pc:spChg>
        <pc:spChg chg="add del">
          <ac:chgData name="Josef Kanka" userId="4bf3f3da5d856478" providerId="Windows Live" clId="Web-{F525BB6B-4FFF-4507-BB7A-566FF925AEF4}" dt="2020-05-17T05:06:43.872" v="8"/>
          <ac:spMkLst>
            <pc:docMk/>
            <pc:sldMk cId="1237899378" sldId="261"/>
            <ac:spMk id="18" creationId="{88F0A37D-2337-4AAF-98B0-7E4E9B98719A}"/>
          </ac:spMkLst>
        </pc:spChg>
        <pc:spChg chg="add del">
          <ac:chgData name="Josef Kanka" userId="4bf3f3da5d856478" providerId="Windows Live" clId="Web-{F525BB6B-4FFF-4507-BB7A-566FF925AEF4}" dt="2020-05-17T05:06:43.872" v="8"/>
          <ac:spMkLst>
            <pc:docMk/>
            <pc:sldMk cId="1237899378" sldId="261"/>
            <ac:spMk id="22" creationId="{F7234D70-FB65-4E99-985E-64D219674D45}"/>
          </ac:spMkLst>
        </pc:spChg>
        <pc:spChg chg="add del">
          <ac:chgData name="Josef Kanka" userId="4bf3f3da5d856478" providerId="Windows Live" clId="Web-{F525BB6B-4FFF-4507-BB7A-566FF925AEF4}" dt="2020-05-17T05:06:25.465" v="3"/>
          <ac:spMkLst>
            <pc:docMk/>
            <pc:sldMk cId="1237899378" sldId="261"/>
            <ac:spMk id="24" creationId="{2B6C9846-B5AB-4E52-988D-F7E5865C9E4B}"/>
          </ac:spMkLst>
        </pc:spChg>
        <pc:spChg chg="add del">
          <ac:chgData name="Josef Kanka" userId="4bf3f3da5d856478" providerId="Windows Live" clId="Web-{F525BB6B-4FFF-4507-BB7A-566FF925AEF4}" dt="2020-05-17T05:06:25.465" v="3"/>
          <ac:spMkLst>
            <pc:docMk/>
            <pc:sldMk cId="1237899378" sldId="261"/>
            <ac:spMk id="25" creationId="{6F3D7E8E-8467-4198-87E0-ADC1B60467FC}"/>
          </ac:spMkLst>
        </pc:spChg>
        <pc:spChg chg="add del">
          <ac:chgData name="Josef Kanka" userId="4bf3f3da5d856478" providerId="Windows Live" clId="Web-{F525BB6B-4FFF-4507-BB7A-566FF925AEF4}" dt="2020-05-17T05:06:33.044" v="5"/>
          <ac:spMkLst>
            <pc:docMk/>
            <pc:sldMk cId="1237899378" sldId="261"/>
            <ac:spMk id="26" creationId="{68BDBE5C-BBE9-4E89-BEE5-DEB6EAB8702D}"/>
          </ac:spMkLst>
        </pc:spChg>
        <pc:spChg chg="add del">
          <ac:chgData name="Josef Kanka" userId="4bf3f3da5d856478" providerId="Windows Live" clId="Web-{F525BB6B-4FFF-4507-BB7A-566FF925AEF4}" dt="2020-05-17T05:05:51.730" v="1"/>
          <ac:spMkLst>
            <pc:docMk/>
            <pc:sldMk cId="1237899378" sldId="261"/>
            <ac:spMk id="27" creationId="{2B6C9846-B5AB-4E52-988D-F7E5865C9E4B}"/>
          </ac:spMkLst>
        </pc:spChg>
        <pc:spChg chg="add del">
          <ac:chgData name="Josef Kanka" userId="4bf3f3da5d856478" providerId="Windows Live" clId="Web-{F525BB6B-4FFF-4507-BB7A-566FF925AEF4}" dt="2020-05-17T05:05:51.730" v="1"/>
          <ac:spMkLst>
            <pc:docMk/>
            <pc:sldMk cId="1237899378" sldId="261"/>
            <ac:spMk id="29" creationId="{6F3D7E8E-8467-4198-87E0-ADC1B60467FC}"/>
          </ac:spMkLst>
        </pc:spChg>
        <pc:spChg chg="add del">
          <ac:chgData name="Josef Kanka" userId="4bf3f3da5d856478" providerId="Windows Live" clId="Web-{F525BB6B-4FFF-4507-BB7A-566FF925AEF4}" dt="2020-05-17T05:06:43.810" v="7"/>
          <ac:spMkLst>
            <pc:docMk/>
            <pc:sldMk cId="1237899378" sldId="261"/>
            <ac:spMk id="30" creationId="{88F0A37D-2337-4AAF-98B0-7E4E9B98719A}"/>
          </ac:spMkLst>
        </pc:spChg>
        <pc:spChg chg="add del">
          <ac:chgData name="Josef Kanka" userId="4bf3f3da5d856478" providerId="Windows Live" clId="Web-{F525BB6B-4FFF-4507-BB7A-566FF925AEF4}" dt="2020-05-17T05:06:33.044" v="5"/>
          <ac:spMkLst>
            <pc:docMk/>
            <pc:sldMk cId="1237899378" sldId="261"/>
            <ac:spMk id="31" creationId="{DFC4168B-AA75-4715-9B96-CF84B170A68B}"/>
          </ac:spMkLst>
        </pc:spChg>
        <pc:spChg chg="add del">
          <ac:chgData name="Josef Kanka" userId="4bf3f3da5d856478" providerId="Windows Live" clId="Web-{F525BB6B-4FFF-4507-BB7A-566FF925AEF4}" dt="2020-05-17T05:06:43.810" v="7"/>
          <ac:spMkLst>
            <pc:docMk/>
            <pc:sldMk cId="1237899378" sldId="261"/>
            <ac:spMk id="33" creationId="{F7234D70-FB65-4E99-985E-64D219674D45}"/>
          </ac:spMkLst>
        </pc:spChg>
        <pc:spChg chg="add">
          <ac:chgData name="Josef Kanka" userId="4bf3f3da5d856478" providerId="Windows Live" clId="Web-{F525BB6B-4FFF-4507-BB7A-566FF925AEF4}" dt="2020-05-17T05:06:43.872" v="8"/>
          <ac:spMkLst>
            <pc:docMk/>
            <pc:sldMk cId="1237899378" sldId="261"/>
            <ac:spMk id="34" creationId="{88F0A37D-2337-4AAF-98B0-7E4E9B98719A}"/>
          </ac:spMkLst>
        </pc:spChg>
        <pc:spChg chg="add">
          <ac:chgData name="Josef Kanka" userId="4bf3f3da5d856478" providerId="Windows Live" clId="Web-{F525BB6B-4FFF-4507-BB7A-566FF925AEF4}" dt="2020-05-17T05:06:43.872" v="8"/>
          <ac:spMkLst>
            <pc:docMk/>
            <pc:sldMk cId="1237899378" sldId="261"/>
            <ac:spMk id="36" creationId="{F7234D70-FB65-4E99-985E-64D219674D45}"/>
          </ac:spMkLst>
        </pc:spChg>
        <pc:graphicFrameChg chg="mod modGraphic">
          <ac:chgData name="Josef Kanka" userId="4bf3f3da5d856478" providerId="Windows Live" clId="Web-{F525BB6B-4FFF-4507-BB7A-566FF925AEF4}" dt="2020-05-17T06:07:08.826" v="3373" actId="20577"/>
          <ac:graphicFrameMkLst>
            <pc:docMk/>
            <pc:sldMk cId="1237899378" sldId="261"/>
            <ac:graphicFrameMk id="14" creationId="{435B5E36-7DFB-4CCC-A93B-C479FC0064C3}"/>
          </ac:graphicFrameMkLst>
        </pc:graphicFrameChg>
        <pc:cxnChg chg="add del">
          <ac:chgData name="Josef Kanka" userId="4bf3f3da5d856478" providerId="Windows Live" clId="Web-{F525BB6B-4FFF-4507-BB7A-566FF925AEF4}" dt="2020-05-17T05:06:43.872" v="8"/>
          <ac:cxnSpMkLst>
            <pc:docMk/>
            <pc:sldMk cId="1237899378" sldId="261"/>
            <ac:cxnSpMk id="20" creationId="{F15CCCF0-E573-463A-9760-1FDC0B2CFBD7}"/>
          </ac:cxnSpMkLst>
        </pc:cxnChg>
        <pc:cxnChg chg="add del">
          <ac:chgData name="Josef Kanka" userId="4bf3f3da5d856478" providerId="Windows Live" clId="Web-{F525BB6B-4FFF-4507-BB7A-566FF925AEF4}" dt="2020-05-17T05:06:33.044" v="5"/>
          <ac:cxnSpMkLst>
            <pc:docMk/>
            <pc:sldMk cId="1237899378" sldId="261"/>
            <ac:cxnSpMk id="28" creationId="{2752F38C-F560-47AA-90AD-209F39C04150}"/>
          </ac:cxnSpMkLst>
        </pc:cxnChg>
        <pc:cxnChg chg="add del">
          <ac:chgData name="Josef Kanka" userId="4bf3f3da5d856478" providerId="Windows Live" clId="Web-{F525BB6B-4FFF-4507-BB7A-566FF925AEF4}" dt="2020-05-17T05:06:43.810" v="7"/>
          <ac:cxnSpMkLst>
            <pc:docMk/>
            <pc:sldMk cId="1237899378" sldId="261"/>
            <ac:cxnSpMk id="32" creationId="{F15CCCF0-E573-463A-9760-1FDC0B2CFBD7}"/>
          </ac:cxnSpMkLst>
        </pc:cxnChg>
        <pc:cxnChg chg="add">
          <ac:chgData name="Josef Kanka" userId="4bf3f3da5d856478" providerId="Windows Live" clId="Web-{F525BB6B-4FFF-4507-BB7A-566FF925AEF4}" dt="2020-05-17T05:06:43.872" v="8"/>
          <ac:cxnSpMkLst>
            <pc:docMk/>
            <pc:sldMk cId="1237899378" sldId="261"/>
            <ac:cxnSpMk id="35" creationId="{F15CCCF0-E573-463A-9760-1FDC0B2CFBD7}"/>
          </ac:cxnSpMkLst>
        </pc:cxnChg>
      </pc:sldChg>
      <pc:sldChg chg="addSp delSp modSp new mod setBg">
        <pc:chgData name="Josef Kanka" userId="4bf3f3da5d856478" providerId="Windows Live" clId="Web-{F525BB6B-4FFF-4507-BB7A-566FF925AEF4}" dt="2020-05-17T06:27:48.961" v="3583" actId="20577"/>
        <pc:sldMkLst>
          <pc:docMk/>
          <pc:sldMk cId="4125494968" sldId="262"/>
        </pc:sldMkLst>
        <pc:spChg chg="mod">
          <ac:chgData name="Josef Kanka" userId="4bf3f3da5d856478" providerId="Windows Live" clId="Web-{F525BB6B-4FFF-4507-BB7A-566FF925AEF4}" dt="2020-05-17T05:26:18.847" v="1227"/>
          <ac:spMkLst>
            <pc:docMk/>
            <pc:sldMk cId="4125494968" sldId="262"/>
            <ac:spMk id="2" creationId="{FC79F688-7C44-4A26-A49F-297B6931D3E6}"/>
          </ac:spMkLst>
        </pc:spChg>
        <pc:spChg chg="del mod">
          <ac:chgData name="Josef Kanka" userId="4bf3f3da5d856478" providerId="Windows Live" clId="Web-{F525BB6B-4FFF-4507-BB7A-566FF925AEF4}" dt="2020-05-17T05:26:18.847" v="1227"/>
          <ac:spMkLst>
            <pc:docMk/>
            <pc:sldMk cId="4125494968" sldId="262"/>
            <ac:spMk id="3" creationId="{40A6A714-C50B-486E-8893-15ADC3EF7F49}"/>
          </ac:spMkLst>
        </pc:spChg>
        <pc:spChg chg="add">
          <ac:chgData name="Josef Kanka" userId="4bf3f3da5d856478" providerId="Windows Live" clId="Web-{F525BB6B-4FFF-4507-BB7A-566FF925AEF4}" dt="2020-05-17T05:26:18.847" v="1227"/>
          <ac:spMkLst>
            <pc:docMk/>
            <pc:sldMk cId="4125494968" sldId="262"/>
            <ac:spMk id="9" creationId="{88F0A37D-2337-4AAF-98B0-7E4E9B98719A}"/>
          </ac:spMkLst>
        </pc:spChg>
        <pc:spChg chg="add">
          <ac:chgData name="Josef Kanka" userId="4bf3f3da5d856478" providerId="Windows Live" clId="Web-{F525BB6B-4FFF-4507-BB7A-566FF925AEF4}" dt="2020-05-17T05:26:18.847" v="1227"/>
          <ac:spMkLst>
            <pc:docMk/>
            <pc:sldMk cId="4125494968" sldId="262"/>
            <ac:spMk id="13" creationId="{F7234D70-FB65-4E99-985E-64D219674D45}"/>
          </ac:spMkLst>
        </pc:spChg>
        <pc:graphicFrameChg chg="add modGraphic">
          <ac:chgData name="Josef Kanka" userId="4bf3f3da5d856478" providerId="Windows Live" clId="Web-{F525BB6B-4FFF-4507-BB7A-566FF925AEF4}" dt="2020-05-17T06:27:48.961" v="3583" actId="20577"/>
          <ac:graphicFrameMkLst>
            <pc:docMk/>
            <pc:sldMk cId="4125494968" sldId="262"/>
            <ac:graphicFrameMk id="5" creationId="{6681CB85-331D-4134-83D3-45715D58A69E}"/>
          </ac:graphicFrameMkLst>
        </pc:graphicFrameChg>
        <pc:cxnChg chg="add">
          <ac:chgData name="Josef Kanka" userId="4bf3f3da5d856478" providerId="Windows Live" clId="Web-{F525BB6B-4FFF-4507-BB7A-566FF925AEF4}" dt="2020-05-17T05:26:18.847" v="1227"/>
          <ac:cxnSpMkLst>
            <pc:docMk/>
            <pc:sldMk cId="4125494968" sldId="262"/>
            <ac:cxnSpMk id="11" creationId="{F15CCCF0-E573-463A-9760-1FDC0B2CFBD7}"/>
          </ac:cxnSpMkLst>
        </pc:cxnChg>
      </pc:sldChg>
      <pc:sldChg chg="addSp delSp modSp new mod setBg">
        <pc:chgData name="Josef Kanka" userId="4bf3f3da5d856478" providerId="Windows Live" clId="Web-{F525BB6B-4FFF-4507-BB7A-566FF925AEF4}" dt="2020-05-17T05:39:56.199" v="2089" actId="20577"/>
        <pc:sldMkLst>
          <pc:docMk/>
          <pc:sldMk cId="1008454694" sldId="263"/>
        </pc:sldMkLst>
        <pc:spChg chg="mod">
          <ac:chgData name="Josef Kanka" userId="4bf3f3da5d856478" providerId="Windows Live" clId="Web-{F525BB6B-4FFF-4507-BB7A-566FF925AEF4}" dt="2020-05-17T05:39:30.277" v="2085"/>
          <ac:spMkLst>
            <pc:docMk/>
            <pc:sldMk cId="1008454694" sldId="263"/>
            <ac:spMk id="2" creationId="{B5253310-BEAE-44CE-9A73-6971447EE324}"/>
          </ac:spMkLst>
        </pc:spChg>
        <pc:spChg chg="add del mod">
          <ac:chgData name="Josef Kanka" userId="4bf3f3da5d856478" providerId="Windows Live" clId="Web-{F525BB6B-4FFF-4507-BB7A-566FF925AEF4}" dt="2020-05-17T05:37:02.834" v="2036"/>
          <ac:spMkLst>
            <pc:docMk/>
            <pc:sldMk cId="1008454694" sldId="263"/>
            <ac:spMk id="3" creationId="{FF48A87C-10CD-4781-B829-12D8A6486717}"/>
          </ac:spMkLst>
        </pc:spChg>
        <pc:spChg chg="add del">
          <ac:chgData name="Josef Kanka" userId="4bf3f3da5d856478" providerId="Windows Live" clId="Web-{F525BB6B-4FFF-4507-BB7A-566FF925AEF4}" dt="2020-05-17T05:39:30.277" v="2085"/>
          <ac:spMkLst>
            <pc:docMk/>
            <pc:sldMk cId="1008454694" sldId="263"/>
            <ac:spMk id="6" creationId="{88F0A37D-2337-4AAF-98B0-7E4E9B98719A}"/>
          </ac:spMkLst>
        </pc:spChg>
        <pc:spChg chg="add del">
          <ac:chgData name="Josef Kanka" userId="4bf3f3da5d856478" providerId="Windows Live" clId="Web-{F525BB6B-4FFF-4507-BB7A-566FF925AEF4}" dt="2020-05-17T05:39:30.277" v="2085"/>
          <ac:spMkLst>
            <pc:docMk/>
            <pc:sldMk cId="1008454694" sldId="263"/>
            <ac:spMk id="8" creationId="{F7234D70-FB65-4E99-985E-64D219674D45}"/>
          </ac:spMkLst>
        </pc:spChg>
        <pc:spChg chg="add del">
          <ac:chgData name="Josef Kanka" userId="4bf3f3da5d856478" providerId="Windows Live" clId="Web-{F525BB6B-4FFF-4507-BB7A-566FF925AEF4}" dt="2020-05-17T05:37:02.803" v="2035"/>
          <ac:spMkLst>
            <pc:docMk/>
            <pc:sldMk cId="1008454694" sldId="263"/>
            <ac:spMk id="9" creationId="{DFEBD0D2-AA2A-4936-A509-D629383EFFAA}"/>
          </ac:spMkLst>
        </pc:spChg>
        <pc:spChg chg="add del">
          <ac:chgData name="Josef Kanka" userId="4bf3f3da5d856478" providerId="Windows Live" clId="Web-{F525BB6B-4FFF-4507-BB7A-566FF925AEF4}" dt="2020-05-17T05:37:02.803" v="2035"/>
          <ac:spMkLst>
            <pc:docMk/>
            <pc:sldMk cId="1008454694" sldId="263"/>
            <ac:spMk id="13" creationId="{86506110-E6E1-4309-83FA-C6B068FA341C}"/>
          </ac:spMkLst>
        </pc:spChg>
        <pc:spChg chg="add">
          <ac:chgData name="Josef Kanka" userId="4bf3f3da5d856478" providerId="Windows Live" clId="Web-{F525BB6B-4FFF-4507-BB7A-566FF925AEF4}" dt="2020-05-17T05:39:30.277" v="2085"/>
          <ac:spMkLst>
            <pc:docMk/>
            <pc:sldMk cId="1008454694" sldId="263"/>
            <ac:spMk id="15" creationId="{4FD69FDD-BA96-4954-ADAC-DA35030A0CBE}"/>
          </ac:spMkLst>
        </pc:spChg>
        <pc:spChg chg="add">
          <ac:chgData name="Josef Kanka" userId="4bf3f3da5d856478" providerId="Windows Live" clId="Web-{F525BB6B-4FFF-4507-BB7A-566FF925AEF4}" dt="2020-05-17T05:39:30.277" v="2085"/>
          <ac:spMkLst>
            <pc:docMk/>
            <pc:sldMk cId="1008454694" sldId="263"/>
            <ac:spMk id="17" creationId="{21026ED8-45A7-435A-B4ED-2DDAD6EEDCC7}"/>
          </ac:spMkLst>
        </pc:spChg>
        <pc:graphicFrameChg chg="add del">
          <ac:chgData name="Josef Kanka" userId="4bf3f3da5d856478" providerId="Windows Live" clId="Web-{F525BB6B-4FFF-4507-BB7A-566FF925AEF4}" dt="2020-05-17T05:37:02.803" v="2035"/>
          <ac:graphicFrameMkLst>
            <pc:docMk/>
            <pc:sldMk cId="1008454694" sldId="263"/>
            <ac:graphicFrameMk id="5" creationId="{6D415EB1-2D74-48F9-B81D-165022A3848D}"/>
          </ac:graphicFrameMkLst>
        </pc:graphicFrameChg>
        <pc:graphicFrameChg chg="add mod modGraphic">
          <ac:chgData name="Josef Kanka" userId="4bf3f3da5d856478" providerId="Windows Live" clId="Web-{F525BB6B-4FFF-4507-BB7A-566FF925AEF4}" dt="2020-05-17T05:39:56.199" v="2089" actId="20577"/>
          <ac:graphicFrameMkLst>
            <pc:docMk/>
            <pc:sldMk cId="1008454694" sldId="263"/>
            <ac:graphicFrameMk id="10" creationId="{20188E7D-287E-4184-AD72-34D5104B0989}"/>
          </ac:graphicFrameMkLst>
        </pc:graphicFrameChg>
        <pc:cxnChg chg="add del">
          <ac:chgData name="Josef Kanka" userId="4bf3f3da5d856478" providerId="Windows Live" clId="Web-{F525BB6B-4FFF-4507-BB7A-566FF925AEF4}" dt="2020-05-17T05:39:30.277" v="2085"/>
          <ac:cxnSpMkLst>
            <pc:docMk/>
            <pc:sldMk cId="1008454694" sldId="263"/>
            <ac:cxnSpMk id="7" creationId="{F15CCCF0-E573-463A-9760-1FDC0B2CFBD7}"/>
          </ac:cxnSpMkLst>
        </pc:cxnChg>
        <pc:cxnChg chg="add del">
          <ac:chgData name="Josef Kanka" userId="4bf3f3da5d856478" providerId="Windows Live" clId="Web-{F525BB6B-4FFF-4507-BB7A-566FF925AEF4}" dt="2020-05-17T05:37:02.803" v="2035"/>
          <ac:cxnSpMkLst>
            <pc:docMk/>
            <pc:sldMk cId="1008454694" sldId="263"/>
            <ac:cxnSpMk id="11" creationId="{2752F38C-F560-47AA-90AD-209F39C04150}"/>
          </ac:cxnSpMkLst>
        </pc:cxnChg>
      </pc:sldChg>
      <pc:sldChg chg="addSp modSp new mod setBg">
        <pc:chgData name="Josef Kanka" userId="4bf3f3da5d856478" providerId="Windows Live" clId="Web-{F525BB6B-4FFF-4507-BB7A-566FF925AEF4}" dt="2020-05-17T06:22:32.647" v="3545" actId="20577"/>
        <pc:sldMkLst>
          <pc:docMk/>
          <pc:sldMk cId="1312166100" sldId="264"/>
        </pc:sldMkLst>
        <pc:spChg chg="mod">
          <ac:chgData name="Josef Kanka" userId="4bf3f3da5d856478" providerId="Windows Live" clId="Web-{F525BB6B-4FFF-4507-BB7A-566FF925AEF4}" dt="2020-05-17T06:01:14.987" v="3355"/>
          <ac:spMkLst>
            <pc:docMk/>
            <pc:sldMk cId="1312166100" sldId="264"/>
            <ac:spMk id="2" creationId="{786A2088-5205-4352-8999-3B2D78A0E498}"/>
          </ac:spMkLst>
        </pc:spChg>
        <pc:spChg chg="mod">
          <ac:chgData name="Josef Kanka" userId="4bf3f3da5d856478" providerId="Windows Live" clId="Web-{F525BB6B-4FFF-4507-BB7A-566FF925AEF4}" dt="2020-05-17T06:22:32.647" v="3545" actId="20577"/>
          <ac:spMkLst>
            <pc:docMk/>
            <pc:sldMk cId="1312166100" sldId="264"/>
            <ac:spMk id="3" creationId="{4CF87D79-9011-4501-9BF2-6BC6888ED8C2}"/>
          </ac:spMkLst>
        </pc:spChg>
        <pc:spChg chg="add">
          <ac:chgData name="Josef Kanka" userId="4bf3f3da5d856478" providerId="Windows Live" clId="Web-{F525BB6B-4FFF-4507-BB7A-566FF925AEF4}" dt="2020-05-17T06:01:14.987" v="3355"/>
          <ac:spMkLst>
            <pc:docMk/>
            <pc:sldMk cId="1312166100" sldId="264"/>
            <ac:spMk id="8" creationId="{3558DB37-9FEE-48A2-8578-ED0401573943}"/>
          </ac:spMkLst>
        </pc:spChg>
        <pc:spChg chg="add">
          <ac:chgData name="Josef Kanka" userId="4bf3f3da5d856478" providerId="Windows Live" clId="Web-{F525BB6B-4FFF-4507-BB7A-566FF925AEF4}" dt="2020-05-17T06:01:14.987" v="3355"/>
          <ac:spMkLst>
            <pc:docMk/>
            <pc:sldMk cId="1312166100" sldId="264"/>
            <ac:spMk id="10" creationId="{5F7FCCA6-00E2-4F74-A105-0D769872F243}"/>
          </ac:spMkLst>
        </pc:spChg>
        <pc:spChg chg="add">
          <ac:chgData name="Josef Kanka" userId="4bf3f3da5d856478" providerId="Windows Live" clId="Web-{F525BB6B-4FFF-4507-BB7A-566FF925AEF4}" dt="2020-05-17T06:01:14.987" v="3355"/>
          <ac:spMkLst>
            <pc:docMk/>
            <pc:sldMk cId="1312166100" sldId="264"/>
            <ac:spMk id="12" creationId="{9B834327-03F1-4931-8261-971373A5A694}"/>
          </ac:spMkLst>
        </pc:spChg>
      </pc:sldChg>
    </pc:docChg>
  </pc:docChgLst>
  <pc:docChgLst>
    <pc:chgData name="Josef Kanka" userId="4bf3f3da5d856478" providerId="Windows Live" clId="Web-{2247CD96-8752-4D88-9028-B5C5FFC4B25D}"/>
    <pc:docChg chg="addSld modSld">
      <pc:chgData name="Josef Kanka" userId="4bf3f3da5d856478" providerId="Windows Live" clId="Web-{2247CD96-8752-4D88-9028-B5C5FFC4B25D}" dt="2020-05-17T05:02:04.745" v="2630" actId="20577"/>
      <pc:docMkLst>
        <pc:docMk/>
      </pc:docMkLst>
      <pc:sldChg chg="modSp">
        <pc:chgData name="Josef Kanka" userId="4bf3f3da5d856478" providerId="Windows Live" clId="Web-{2247CD96-8752-4D88-9028-B5C5FFC4B25D}" dt="2020-05-17T04:14:55.280" v="731" actId="20577"/>
        <pc:sldMkLst>
          <pc:docMk/>
          <pc:sldMk cId="1252444052" sldId="257"/>
        </pc:sldMkLst>
        <pc:spChg chg="mod">
          <ac:chgData name="Josef Kanka" userId="4bf3f3da5d856478" providerId="Windows Live" clId="Web-{2247CD96-8752-4D88-9028-B5C5FFC4B25D}" dt="2020-05-17T04:14:55.280" v="731" actId="20577"/>
          <ac:spMkLst>
            <pc:docMk/>
            <pc:sldMk cId="1252444052" sldId="257"/>
            <ac:spMk id="3" creationId="{64FF2810-8990-4AAD-A038-CF134E1CEA82}"/>
          </ac:spMkLst>
        </pc:spChg>
      </pc:sldChg>
      <pc:sldChg chg="addSp delSp modSp new mod setBg modClrScheme setClrOvrMap chgLayout">
        <pc:chgData name="Josef Kanka" userId="4bf3f3da5d856478" providerId="Windows Live" clId="Web-{2247CD96-8752-4D88-9028-B5C5FFC4B25D}" dt="2020-05-17T04:14:05.811" v="726" actId="20577"/>
        <pc:sldMkLst>
          <pc:docMk/>
          <pc:sldMk cId="4273243655" sldId="258"/>
        </pc:sldMkLst>
        <pc:spChg chg="mod ord">
          <ac:chgData name="Josef Kanka" userId="4bf3f3da5d856478" providerId="Windows Live" clId="Web-{2247CD96-8752-4D88-9028-B5C5FFC4B25D}" dt="2020-05-17T03:35:06.310" v="678"/>
          <ac:spMkLst>
            <pc:docMk/>
            <pc:sldMk cId="4273243655" sldId="258"/>
            <ac:spMk id="2" creationId="{013ECD70-5654-47E2-8649-3DA2364A4B3D}"/>
          </ac:spMkLst>
        </pc:spChg>
        <pc:spChg chg="del mod ord">
          <ac:chgData name="Josef Kanka" userId="4bf3f3da5d856478" providerId="Windows Live" clId="Web-{2247CD96-8752-4D88-9028-B5C5FFC4B25D}" dt="2020-05-17T03:10:58.052" v="179"/>
          <ac:spMkLst>
            <pc:docMk/>
            <pc:sldMk cId="4273243655" sldId="258"/>
            <ac:spMk id="3" creationId="{1BDEDBA2-C9B0-47AF-9B72-C473CA94AB82}"/>
          </ac:spMkLst>
        </pc:spChg>
        <pc:spChg chg="del mod ord">
          <ac:chgData name="Josef Kanka" userId="4bf3f3da5d856478" providerId="Windows Live" clId="Web-{2247CD96-8752-4D88-9028-B5C5FFC4B25D}" dt="2020-05-17T03:07:20.239" v="108"/>
          <ac:spMkLst>
            <pc:docMk/>
            <pc:sldMk cId="4273243655" sldId="258"/>
            <ac:spMk id="4" creationId="{F960C450-2510-4F94-9E5E-5EDCCE9FFA21}"/>
          </ac:spMkLst>
        </pc:spChg>
        <pc:spChg chg="add del mod ord">
          <ac:chgData name="Josef Kanka" userId="4bf3f3da5d856478" providerId="Windows Live" clId="Web-{2247CD96-8752-4D88-9028-B5C5FFC4B25D}" dt="2020-05-17T03:07:20.239" v="108"/>
          <ac:spMkLst>
            <pc:docMk/>
            <pc:sldMk cId="4273243655" sldId="258"/>
            <ac:spMk id="5" creationId="{2C60F833-D3A0-44AA-88C0-5FC7AF7C6EF2}"/>
          </ac:spMkLst>
        </pc:spChg>
        <pc:spChg chg="add del mod ord">
          <ac:chgData name="Josef Kanka" userId="4bf3f3da5d856478" providerId="Windows Live" clId="Web-{2247CD96-8752-4D88-9028-B5C5FFC4B25D}" dt="2020-05-17T03:07:20.239" v="108"/>
          <ac:spMkLst>
            <pc:docMk/>
            <pc:sldMk cId="4273243655" sldId="258"/>
            <ac:spMk id="6" creationId="{316DEEE5-E12E-4FD4-8B0C-C176D0AE0CFB}"/>
          </ac:spMkLst>
        </pc:spChg>
        <pc:spChg chg="add del">
          <ac:chgData name="Josef Kanka" userId="4bf3f3da5d856478" providerId="Windows Live" clId="Web-{2247CD96-8752-4D88-9028-B5C5FFC4B25D}" dt="2020-05-17T03:08:49.083" v="178"/>
          <ac:spMkLst>
            <pc:docMk/>
            <pc:sldMk cId="4273243655" sldId="258"/>
            <ac:spMk id="8" creationId="{3741B58E-3B65-4A01-A276-975AB2CF8A08}"/>
          </ac:spMkLst>
        </pc:spChg>
        <pc:spChg chg="add del">
          <ac:chgData name="Josef Kanka" userId="4bf3f3da5d856478" providerId="Windows Live" clId="Web-{2247CD96-8752-4D88-9028-B5C5FFC4B25D}" dt="2020-05-17T03:08:49.083" v="178"/>
          <ac:spMkLst>
            <pc:docMk/>
            <pc:sldMk cId="4273243655" sldId="258"/>
            <ac:spMk id="10" creationId="{7AAC67C3-831B-4AB1-A259-DFB839CAFAFC}"/>
          </ac:spMkLst>
        </pc:spChg>
        <pc:spChg chg="add del">
          <ac:chgData name="Josef Kanka" userId="4bf3f3da5d856478" providerId="Windows Live" clId="Web-{2247CD96-8752-4D88-9028-B5C5FFC4B25D}" dt="2020-05-17T03:08:49.083" v="178"/>
          <ac:spMkLst>
            <pc:docMk/>
            <pc:sldMk cId="4273243655" sldId="258"/>
            <ac:spMk id="12" creationId="{FCAEED9E-BB91-43A0-911B-1ACD8803E3CE}"/>
          </ac:spMkLst>
        </pc:spChg>
        <pc:spChg chg="add del mod">
          <ac:chgData name="Josef Kanka" userId="4bf3f3da5d856478" providerId="Windows Live" clId="Web-{2247CD96-8752-4D88-9028-B5C5FFC4B25D}" dt="2020-05-17T03:17:51.789" v="200"/>
          <ac:spMkLst>
            <pc:docMk/>
            <pc:sldMk cId="4273243655" sldId="258"/>
            <ac:spMk id="13" creationId="{EE80A7C0-C7F7-4FF1-BD94-08DC1E5BE6FF}"/>
          </ac:spMkLst>
        </pc:spChg>
        <pc:spChg chg="add del">
          <ac:chgData name="Josef Kanka" userId="4bf3f3da5d856478" providerId="Windows Live" clId="Web-{2247CD96-8752-4D88-9028-B5C5FFC4B25D}" dt="2020-05-17T03:12:36.194" v="193"/>
          <ac:spMkLst>
            <pc:docMk/>
            <pc:sldMk cId="4273243655" sldId="258"/>
            <ac:spMk id="17" creationId="{C8DD82D3-D002-45B0-B16A-82B3DA4EFDDB}"/>
          </ac:spMkLst>
        </pc:spChg>
        <pc:spChg chg="add del">
          <ac:chgData name="Josef Kanka" userId="4bf3f3da5d856478" providerId="Windows Live" clId="Web-{2247CD96-8752-4D88-9028-B5C5FFC4B25D}" dt="2020-05-17T03:12:36.194" v="193"/>
          <ac:spMkLst>
            <pc:docMk/>
            <pc:sldMk cId="4273243655" sldId="258"/>
            <ac:spMk id="21" creationId="{14552793-7DFF-4EC7-AC69-D34A75D01880}"/>
          </ac:spMkLst>
        </pc:spChg>
        <pc:spChg chg="add del">
          <ac:chgData name="Josef Kanka" userId="4bf3f3da5d856478" providerId="Windows Live" clId="Web-{2247CD96-8752-4D88-9028-B5C5FFC4B25D}" dt="2020-05-17T03:11:53.849" v="184"/>
          <ac:spMkLst>
            <pc:docMk/>
            <pc:sldMk cId="4273243655" sldId="258"/>
            <ac:spMk id="23" creationId="{873ECEC8-0F24-45B8-950F-35FC94BCEAC8}"/>
          </ac:spMkLst>
        </pc:spChg>
        <pc:spChg chg="add del">
          <ac:chgData name="Josef Kanka" userId="4bf3f3da5d856478" providerId="Windows Live" clId="Web-{2247CD96-8752-4D88-9028-B5C5FFC4B25D}" dt="2020-05-17T03:11:49.896" v="182"/>
          <ac:spMkLst>
            <pc:docMk/>
            <pc:sldMk cId="4273243655" sldId="258"/>
            <ac:spMk id="25" creationId="{DD331AE3-64EE-465D-ABFC-B560C37FC162}"/>
          </ac:spMkLst>
        </pc:spChg>
        <pc:spChg chg="add del">
          <ac:chgData name="Josef Kanka" userId="4bf3f3da5d856478" providerId="Windows Live" clId="Web-{2247CD96-8752-4D88-9028-B5C5FFC4B25D}" dt="2020-05-17T03:11:53.849" v="184"/>
          <ac:spMkLst>
            <pc:docMk/>
            <pc:sldMk cId="4273243655" sldId="258"/>
            <ac:spMk id="26" creationId="{F5241C28-B693-4606-87AD-C71E4B618C34}"/>
          </ac:spMkLst>
        </pc:spChg>
        <pc:spChg chg="add del">
          <ac:chgData name="Josef Kanka" userId="4bf3f3da5d856478" providerId="Windows Live" clId="Web-{2247CD96-8752-4D88-9028-B5C5FFC4B25D}" dt="2020-05-17T03:12:00.256" v="186"/>
          <ac:spMkLst>
            <pc:docMk/>
            <pc:sldMk cId="4273243655" sldId="258"/>
            <ac:spMk id="27" creationId="{E844E128-FF69-4E9F-8327-6B504B3C5AE1}"/>
          </ac:spMkLst>
        </pc:spChg>
        <pc:spChg chg="add del">
          <ac:chgData name="Josef Kanka" userId="4bf3f3da5d856478" providerId="Windows Live" clId="Web-{2247CD96-8752-4D88-9028-B5C5FFC4B25D}" dt="2020-05-17T03:11:49.896" v="182"/>
          <ac:spMkLst>
            <pc:docMk/>
            <pc:sldMk cId="4273243655" sldId="258"/>
            <ac:spMk id="28" creationId="{67B74F2B-9534-4540-96B0-5C8E958B940F}"/>
          </ac:spMkLst>
        </pc:spChg>
        <pc:spChg chg="add del">
          <ac:chgData name="Josef Kanka" userId="4bf3f3da5d856478" providerId="Windows Live" clId="Web-{2247CD96-8752-4D88-9028-B5C5FFC4B25D}" dt="2020-05-17T03:12:00.256" v="186"/>
          <ac:spMkLst>
            <pc:docMk/>
            <pc:sldMk cId="4273243655" sldId="258"/>
            <ac:spMk id="31" creationId="{69B5B5C3-F144-4108-A7CF-E4A742E65F6B}"/>
          </ac:spMkLst>
        </pc:spChg>
        <pc:spChg chg="add del">
          <ac:chgData name="Josef Kanka" userId="4bf3f3da5d856478" providerId="Windows Live" clId="Web-{2247CD96-8752-4D88-9028-B5C5FFC4B25D}" dt="2020-05-17T03:11:53.849" v="184"/>
          <ac:spMkLst>
            <pc:docMk/>
            <pc:sldMk cId="4273243655" sldId="258"/>
            <ac:spMk id="32" creationId="{8B53612E-ADB2-4457-9688-89506397AF28}"/>
          </ac:spMkLst>
        </pc:spChg>
        <pc:spChg chg="add del">
          <ac:chgData name="Josef Kanka" userId="4bf3f3da5d856478" providerId="Windows Live" clId="Web-{2247CD96-8752-4D88-9028-B5C5FFC4B25D}" dt="2020-05-17T03:12:06.506" v="188"/>
          <ac:spMkLst>
            <pc:docMk/>
            <pc:sldMk cId="4273243655" sldId="258"/>
            <ac:spMk id="33" creationId="{E844E128-FF69-4E9F-8327-6B504B3C5AE1}"/>
          </ac:spMkLst>
        </pc:spChg>
        <pc:spChg chg="add del">
          <ac:chgData name="Josef Kanka" userId="4bf3f3da5d856478" providerId="Windows Live" clId="Web-{2247CD96-8752-4D88-9028-B5C5FFC4B25D}" dt="2020-05-17T03:12:06.506" v="188"/>
          <ac:spMkLst>
            <pc:docMk/>
            <pc:sldMk cId="4273243655" sldId="258"/>
            <ac:spMk id="35" creationId="{F24B2BBA-3B09-465B-A443-2AB56FB0DFF2}"/>
          </ac:spMkLst>
        </pc:spChg>
        <pc:spChg chg="add del">
          <ac:chgData name="Josef Kanka" userId="4bf3f3da5d856478" providerId="Windows Live" clId="Web-{2247CD96-8752-4D88-9028-B5C5FFC4B25D}" dt="2020-05-17T03:12:09.599" v="190"/>
          <ac:spMkLst>
            <pc:docMk/>
            <pc:sldMk cId="4273243655" sldId="258"/>
            <ac:spMk id="36" creationId="{39E3965E-AC41-4711-9D10-E25ABB132D86}"/>
          </ac:spMkLst>
        </pc:spChg>
        <pc:spChg chg="add del">
          <ac:chgData name="Josef Kanka" userId="4bf3f3da5d856478" providerId="Windows Live" clId="Web-{2247CD96-8752-4D88-9028-B5C5FFC4B25D}" dt="2020-05-17T03:12:09.599" v="190"/>
          <ac:spMkLst>
            <pc:docMk/>
            <pc:sldMk cId="4273243655" sldId="258"/>
            <ac:spMk id="38" creationId="{F452A527-3631-41ED-858D-3777A7D1496A}"/>
          </ac:spMkLst>
        </pc:spChg>
        <pc:spChg chg="add del">
          <ac:chgData name="Josef Kanka" userId="4bf3f3da5d856478" providerId="Windows Live" clId="Web-{2247CD96-8752-4D88-9028-B5C5FFC4B25D}" dt="2020-05-17T03:12:36.178" v="192"/>
          <ac:spMkLst>
            <pc:docMk/>
            <pc:sldMk cId="4273243655" sldId="258"/>
            <ac:spMk id="40" creationId="{39E3965E-AC41-4711-9D10-E25ABB132D86}"/>
          </ac:spMkLst>
        </pc:spChg>
        <pc:spChg chg="add del">
          <ac:chgData name="Josef Kanka" userId="4bf3f3da5d856478" providerId="Windows Live" clId="Web-{2247CD96-8752-4D88-9028-B5C5FFC4B25D}" dt="2020-05-17T03:12:36.178" v="192"/>
          <ac:spMkLst>
            <pc:docMk/>
            <pc:sldMk cId="4273243655" sldId="258"/>
            <ac:spMk id="42" creationId="{B4D0E555-16F6-44D0-BF56-AF5FF5BDE9D6}"/>
          </ac:spMkLst>
        </pc:spChg>
        <pc:spChg chg="add del">
          <ac:chgData name="Josef Kanka" userId="4bf3f3da5d856478" providerId="Windows Live" clId="Web-{2247CD96-8752-4D88-9028-B5C5FFC4B25D}" dt="2020-05-17T03:12:36.178" v="192"/>
          <ac:spMkLst>
            <pc:docMk/>
            <pc:sldMk cId="4273243655" sldId="258"/>
            <ac:spMk id="43" creationId="{8117041D-1A7B-4ECA-AB68-3CFDB6726B8E}"/>
          </ac:spMkLst>
        </pc:spChg>
        <pc:spChg chg="add del">
          <ac:chgData name="Josef Kanka" userId="4bf3f3da5d856478" providerId="Windows Live" clId="Web-{2247CD96-8752-4D88-9028-B5C5FFC4B25D}" dt="2020-05-17T03:18:53.977" v="205"/>
          <ac:spMkLst>
            <pc:docMk/>
            <pc:sldMk cId="4273243655" sldId="258"/>
            <ac:spMk id="45" creationId="{67B74F2B-9534-4540-96B0-5C8E958B940F}"/>
          </ac:spMkLst>
        </pc:spChg>
        <pc:spChg chg="add del">
          <ac:chgData name="Josef Kanka" userId="4bf3f3da5d856478" providerId="Windows Live" clId="Web-{2247CD96-8752-4D88-9028-B5C5FFC4B25D}" dt="2020-05-17T03:14:48.585" v="194"/>
          <ac:spMkLst>
            <pc:docMk/>
            <pc:sldMk cId="4273243655" sldId="258"/>
            <ac:spMk id="47" creationId="{DD331AE3-64EE-465D-ABFC-B560C37FC162}"/>
          </ac:spMkLst>
        </pc:spChg>
        <pc:spChg chg="add del">
          <ac:chgData name="Josef Kanka" userId="4bf3f3da5d856478" providerId="Windows Live" clId="Web-{2247CD96-8752-4D88-9028-B5C5FFC4B25D}" dt="2020-05-17T03:18:53.961" v="204"/>
          <ac:spMkLst>
            <pc:docMk/>
            <pc:sldMk cId="4273243655" sldId="258"/>
            <ac:spMk id="49" creationId="{B4D0E555-16F6-44D0-BF56-AF5FF5BDE9D6}"/>
          </ac:spMkLst>
        </pc:spChg>
        <pc:spChg chg="add del">
          <ac:chgData name="Josef Kanka" userId="4bf3f3da5d856478" providerId="Windows Live" clId="Web-{2247CD96-8752-4D88-9028-B5C5FFC4B25D}" dt="2020-05-17T03:18:25.851" v="202"/>
          <ac:spMkLst>
            <pc:docMk/>
            <pc:sldMk cId="4273243655" sldId="258"/>
            <ac:spMk id="50" creationId="{FBA86C32-17D4-4073-A998-C30F913FDE5E}"/>
          </ac:spMkLst>
        </pc:spChg>
        <pc:spChg chg="add del">
          <ac:chgData name="Josef Kanka" userId="4bf3f3da5d856478" providerId="Windows Live" clId="Web-{2247CD96-8752-4D88-9028-B5C5FFC4B25D}" dt="2020-05-17T03:18:53.961" v="204"/>
          <ac:spMkLst>
            <pc:docMk/>
            <pc:sldMk cId="4273243655" sldId="258"/>
            <ac:spMk id="51" creationId="{39E3965E-AC41-4711-9D10-E25ABB132D86}"/>
          </ac:spMkLst>
        </pc:spChg>
        <pc:spChg chg="add del">
          <ac:chgData name="Josef Kanka" userId="4bf3f3da5d856478" providerId="Windows Live" clId="Web-{2247CD96-8752-4D88-9028-B5C5FFC4B25D}" dt="2020-05-17T03:22:10.446" v="333"/>
          <ac:spMkLst>
            <pc:docMk/>
            <pc:sldMk cId="4273243655" sldId="258"/>
            <ac:spMk id="52" creationId="{F64BBAA4-C62B-4146-B49F-FE4CC4655EE0}"/>
          </ac:spMkLst>
        </pc:spChg>
        <pc:spChg chg="add del">
          <ac:chgData name="Josef Kanka" userId="4bf3f3da5d856478" providerId="Windows Live" clId="Web-{2247CD96-8752-4D88-9028-B5C5FFC4B25D}" dt="2020-05-17T03:18:25.851" v="202"/>
          <ac:spMkLst>
            <pc:docMk/>
            <pc:sldMk cId="4273243655" sldId="258"/>
            <ac:spMk id="53" creationId="{E844E128-FF69-4E9F-8327-6B504B3C5AE1}"/>
          </ac:spMkLst>
        </pc:spChg>
        <pc:spChg chg="add mod ord">
          <ac:chgData name="Josef Kanka" userId="4bf3f3da5d856478" providerId="Windows Live" clId="Web-{2247CD96-8752-4D88-9028-B5C5FFC4B25D}" dt="2020-05-17T04:14:05.811" v="726" actId="20577"/>
          <ac:spMkLst>
            <pc:docMk/>
            <pc:sldMk cId="4273243655" sldId="258"/>
            <ac:spMk id="56" creationId="{DEED5B41-32A7-48E7-9124-FF749FB9FFD9}"/>
          </ac:spMkLst>
        </pc:spChg>
        <pc:spChg chg="add del">
          <ac:chgData name="Josef Kanka" userId="4bf3f3da5d856478" providerId="Windows Live" clId="Web-{2247CD96-8752-4D88-9028-B5C5FFC4B25D}" dt="2020-05-17T03:18:53.961" v="204"/>
          <ac:spMkLst>
            <pc:docMk/>
            <pc:sldMk cId="4273243655" sldId="258"/>
            <ac:spMk id="57" creationId="{8117041D-1A7B-4ECA-AB68-3CFDB6726B8E}"/>
          </ac:spMkLst>
        </pc:spChg>
        <pc:spChg chg="add del">
          <ac:chgData name="Josef Kanka" userId="4bf3f3da5d856478" providerId="Windows Live" clId="Web-{2247CD96-8752-4D88-9028-B5C5FFC4B25D}" dt="2020-05-17T03:22:10.446" v="333"/>
          <ac:spMkLst>
            <pc:docMk/>
            <pc:sldMk cId="4273243655" sldId="258"/>
            <ac:spMk id="58" creationId="{6BF36B24-6632-4516-9692-731462896C1F}"/>
          </ac:spMkLst>
        </pc:spChg>
        <pc:spChg chg="add del">
          <ac:chgData name="Josef Kanka" userId="4bf3f3da5d856478" providerId="Windows Live" clId="Web-{2247CD96-8752-4D88-9028-B5C5FFC4B25D}" dt="2020-05-17T03:22:10.431" v="332"/>
          <ac:spMkLst>
            <pc:docMk/>
            <pc:sldMk cId="4273243655" sldId="258"/>
            <ac:spMk id="60" creationId="{0AB6E427-3F73-4C06-A5D5-AE52C3883B50}"/>
          </ac:spMkLst>
        </pc:spChg>
        <pc:spChg chg="add del">
          <ac:chgData name="Josef Kanka" userId="4bf3f3da5d856478" providerId="Windows Live" clId="Web-{2247CD96-8752-4D88-9028-B5C5FFC4B25D}" dt="2020-05-17T03:22:10.431" v="332"/>
          <ac:spMkLst>
            <pc:docMk/>
            <pc:sldMk cId="4273243655" sldId="258"/>
            <ac:spMk id="61" creationId="{D8C9BDAA-0390-4B39-9B5C-BC95E5120DA4}"/>
          </ac:spMkLst>
        </pc:spChg>
        <pc:spChg chg="add del">
          <ac:chgData name="Josef Kanka" userId="4bf3f3da5d856478" providerId="Windows Live" clId="Web-{2247CD96-8752-4D88-9028-B5C5FFC4B25D}" dt="2020-05-17T03:21:30.337" v="330"/>
          <ac:spMkLst>
            <pc:docMk/>
            <pc:sldMk cId="4273243655" sldId="258"/>
            <ac:spMk id="63" creationId="{80861964-D86C-4A50-8F6D-B466384A61B1}"/>
          </ac:spMkLst>
        </pc:spChg>
        <pc:spChg chg="add del">
          <ac:chgData name="Josef Kanka" userId="4bf3f3da5d856478" providerId="Windows Live" clId="Web-{2247CD96-8752-4D88-9028-B5C5FFC4B25D}" dt="2020-05-17T03:35:06.310" v="678"/>
          <ac:spMkLst>
            <pc:docMk/>
            <pc:sldMk cId="4273243655" sldId="258"/>
            <ac:spMk id="64" creationId="{F64BBAA4-C62B-4146-B49F-FE4CC4655EE0}"/>
          </ac:spMkLst>
        </pc:spChg>
        <pc:spChg chg="add del">
          <ac:chgData name="Josef Kanka" userId="4bf3f3da5d856478" providerId="Windows Live" clId="Web-{2247CD96-8752-4D88-9028-B5C5FFC4B25D}" dt="2020-05-17T03:21:30.337" v="330"/>
          <ac:spMkLst>
            <pc:docMk/>
            <pc:sldMk cId="4273243655" sldId="258"/>
            <ac:spMk id="67" creationId="{F2BDE551-930A-4FE1-8434-09824E3247E6}"/>
          </ac:spMkLst>
        </pc:spChg>
        <pc:spChg chg="add del">
          <ac:chgData name="Josef Kanka" userId="4bf3f3da5d856478" providerId="Windows Live" clId="Web-{2247CD96-8752-4D88-9028-B5C5FFC4B25D}" dt="2020-05-17T03:35:06.310" v="678"/>
          <ac:spMkLst>
            <pc:docMk/>
            <pc:sldMk cId="4273243655" sldId="258"/>
            <ac:spMk id="68" creationId="{6BF36B24-6632-4516-9692-731462896C1F}"/>
          </ac:spMkLst>
        </pc:spChg>
        <pc:spChg chg="add del">
          <ac:chgData name="Josef Kanka" userId="4bf3f3da5d856478" providerId="Windows Live" clId="Web-{2247CD96-8752-4D88-9028-B5C5FFC4B25D}" dt="2020-05-17T03:34:53.294" v="673"/>
          <ac:spMkLst>
            <pc:docMk/>
            <pc:sldMk cId="4273243655" sldId="258"/>
            <ac:spMk id="70" creationId="{E844E128-FF69-4E9F-8327-6B504B3C5AE1}"/>
          </ac:spMkLst>
        </pc:spChg>
        <pc:spChg chg="add del">
          <ac:chgData name="Josef Kanka" userId="4bf3f3da5d856478" providerId="Windows Live" clId="Web-{2247CD96-8752-4D88-9028-B5C5FFC4B25D}" dt="2020-05-17T03:35:01.185" v="675"/>
          <ac:spMkLst>
            <pc:docMk/>
            <pc:sldMk cId="4273243655" sldId="258"/>
            <ac:spMk id="72" creationId="{E844E128-FF69-4E9F-8327-6B504B3C5AE1}"/>
          </ac:spMkLst>
        </pc:spChg>
        <pc:spChg chg="add del">
          <ac:chgData name="Josef Kanka" userId="4bf3f3da5d856478" providerId="Windows Live" clId="Web-{2247CD96-8752-4D88-9028-B5C5FFC4B25D}" dt="2020-05-17T03:34:35.528" v="671"/>
          <ac:spMkLst>
            <pc:docMk/>
            <pc:sldMk cId="4273243655" sldId="258"/>
            <ac:spMk id="73" creationId="{E844E128-FF69-4E9F-8327-6B504B3C5AE1}"/>
          </ac:spMkLst>
        </pc:spChg>
        <pc:spChg chg="add del">
          <ac:chgData name="Josef Kanka" userId="4bf3f3da5d856478" providerId="Windows Live" clId="Web-{2247CD96-8752-4D88-9028-B5C5FFC4B25D}" dt="2020-05-17T03:35:06.294" v="677"/>
          <ac:spMkLst>
            <pc:docMk/>
            <pc:sldMk cId="4273243655" sldId="258"/>
            <ac:spMk id="76" creationId="{E9BA134F-37B6-498A-B46D-040B86E5DA35}"/>
          </ac:spMkLst>
        </pc:spChg>
        <pc:spChg chg="add del">
          <ac:chgData name="Josef Kanka" userId="4bf3f3da5d856478" providerId="Windows Live" clId="Web-{2247CD96-8752-4D88-9028-B5C5FFC4B25D}" dt="2020-05-17T03:35:06.294" v="677"/>
          <ac:spMkLst>
            <pc:docMk/>
            <pc:sldMk cId="4273243655" sldId="258"/>
            <ac:spMk id="78" creationId="{2BFE3F30-11E0-4842-8523-7222538C8293}"/>
          </ac:spMkLst>
        </pc:spChg>
        <pc:spChg chg="add">
          <ac:chgData name="Josef Kanka" userId="4bf3f3da5d856478" providerId="Windows Live" clId="Web-{2247CD96-8752-4D88-9028-B5C5FFC4B25D}" dt="2020-05-17T03:35:06.310" v="678"/>
          <ac:spMkLst>
            <pc:docMk/>
            <pc:sldMk cId="4273243655" sldId="258"/>
            <ac:spMk id="79" creationId="{67B74F2B-9534-4540-96B0-5C8E958B940F}"/>
          </ac:spMkLst>
        </pc:spChg>
        <pc:picChg chg="add del mod ord">
          <ac:chgData name="Josef Kanka" userId="4bf3f3da5d856478" providerId="Windows Live" clId="Web-{2247CD96-8752-4D88-9028-B5C5FFC4B25D}" dt="2020-05-17T03:15:59.210" v="199"/>
          <ac:picMkLst>
            <pc:docMk/>
            <pc:sldMk cId="4273243655" sldId="258"/>
            <ac:picMk id="7" creationId="{F474166E-99DD-43ED-84BB-03E57A9BC9B5}"/>
          </ac:picMkLst>
        </pc:picChg>
        <pc:picChg chg="add del mod ord">
          <ac:chgData name="Josef Kanka" userId="4bf3f3da5d856478" providerId="Windows Live" clId="Web-{2247CD96-8752-4D88-9028-B5C5FFC4B25D}" dt="2020-05-17T03:15:18.007" v="198"/>
          <ac:picMkLst>
            <pc:docMk/>
            <pc:sldMk cId="4273243655" sldId="258"/>
            <ac:picMk id="9" creationId="{32B0E2D1-2F96-445B-9B58-00C562FB040D}"/>
          </ac:picMkLst>
        </pc:picChg>
        <pc:picChg chg="add del mod ord">
          <ac:chgData name="Josef Kanka" userId="4bf3f3da5d856478" providerId="Windows Live" clId="Web-{2247CD96-8752-4D88-9028-B5C5FFC4B25D}" dt="2020-05-17T03:31:37.543" v="664"/>
          <ac:picMkLst>
            <pc:docMk/>
            <pc:sldMk cId="4273243655" sldId="258"/>
            <ac:picMk id="14" creationId="{47C71898-ECA2-44CF-8B0A-50C2CD2F2BDA}"/>
          </ac:picMkLst>
        </pc:picChg>
        <pc:picChg chg="add del mod">
          <ac:chgData name="Josef Kanka" userId="4bf3f3da5d856478" providerId="Windows Live" clId="Web-{2247CD96-8752-4D88-9028-B5C5FFC4B25D}" dt="2020-05-17T03:31:51.965" v="666"/>
          <ac:picMkLst>
            <pc:docMk/>
            <pc:sldMk cId="4273243655" sldId="258"/>
            <ac:picMk id="15" creationId="{5D31BF6D-1AFE-475E-8365-03E10A507A3E}"/>
          </ac:picMkLst>
        </pc:picChg>
        <pc:picChg chg="add del mod">
          <ac:chgData name="Josef Kanka" userId="4bf3f3da5d856478" providerId="Windows Live" clId="Web-{2247CD96-8752-4D88-9028-B5C5FFC4B25D}" dt="2020-05-17T03:32:10.981" v="668"/>
          <ac:picMkLst>
            <pc:docMk/>
            <pc:sldMk cId="4273243655" sldId="258"/>
            <ac:picMk id="16" creationId="{51DDA2AB-8E7C-4CF7-94FB-F4BFC4DDA555}"/>
          </ac:picMkLst>
        </pc:picChg>
        <pc:picChg chg="add mod">
          <ac:chgData name="Josef Kanka" userId="4bf3f3da5d856478" providerId="Windows Live" clId="Web-{2247CD96-8752-4D88-9028-B5C5FFC4B25D}" dt="2020-05-17T03:35:06.310" v="678"/>
          <ac:picMkLst>
            <pc:docMk/>
            <pc:sldMk cId="4273243655" sldId="258"/>
            <ac:picMk id="18" creationId="{F7142B9A-C8B5-418C-A052-1BA909DF04C9}"/>
          </ac:picMkLst>
        </pc:picChg>
        <pc:cxnChg chg="add del">
          <ac:chgData name="Josef Kanka" userId="4bf3f3da5d856478" providerId="Windows Live" clId="Web-{2247CD96-8752-4D88-9028-B5C5FFC4B25D}" dt="2020-05-17T03:12:36.194" v="193"/>
          <ac:cxnSpMkLst>
            <pc:docMk/>
            <pc:sldMk cId="4273243655" sldId="258"/>
            <ac:cxnSpMk id="19" creationId="{9F09C252-16FE-4557-AD6D-BB5CA773496C}"/>
          </ac:cxnSpMkLst>
        </pc:cxnChg>
        <pc:cxnChg chg="add del">
          <ac:chgData name="Josef Kanka" userId="4bf3f3da5d856478" providerId="Windows Live" clId="Web-{2247CD96-8752-4D88-9028-B5C5FFC4B25D}" dt="2020-05-17T03:11:53.849" v="184"/>
          <ac:cxnSpMkLst>
            <pc:docMk/>
            <pc:sldMk cId="4273243655" sldId="258"/>
            <ac:cxnSpMk id="24" creationId="{89EB8C68-FF1B-4849-867B-32D29B19F102}"/>
          </ac:cxnSpMkLst>
        </pc:cxnChg>
        <pc:cxnChg chg="add del">
          <ac:chgData name="Josef Kanka" userId="4bf3f3da5d856478" providerId="Windows Live" clId="Web-{2247CD96-8752-4D88-9028-B5C5FFC4B25D}" dt="2020-05-17T03:12:00.256" v="186"/>
          <ac:cxnSpMkLst>
            <pc:docMk/>
            <pc:sldMk cId="4273243655" sldId="258"/>
            <ac:cxnSpMk id="29" creationId="{055CEADF-09EA-423C-8C45-F94AF44D5AF0}"/>
          </ac:cxnSpMkLst>
        </pc:cxnChg>
        <pc:cxnChg chg="add del">
          <ac:chgData name="Josef Kanka" userId="4bf3f3da5d856478" providerId="Windows Live" clId="Web-{2247CD96-8752-4D88-9028-B5C5FFC4B25D}" dt="2020-05-17T03:11:49.896" v="182"/>
          <ac:cxnSpMkLst>
            <pc:docMk/>
            <pc:sldMk cId="4273243655" sldId="258"/>
            <ac:cxnSpMk id="30" creationId="{33BECB2B-2CFA-412C-880F-C4B60974936F}"/>
          </ac:cxnSpMkLst>
        </pc:cxnChg>
        <pc:cxnChg chg="add del">
          <ac:chgData name="Josef Kanka" userId="4bf3f3da5d856478" providerId="Windows Live" clId="Web-{2247CD96-8752-4D88-9028-B5C5FFC4B25D}" dt="2020-05-17T03:12:06.506" v="188"/>
          <ac:cxnSpMkLst>
            <pc:docMk/>
            <pc:sldMk cId="4273243655" sldId="258"/>
            <ac:cxnSpMk id="34" creationId="{055CEADF-09EA-423C-8C45-F94AF44D5AF0}"/>
          </ac:cxnSpMkLst>
        </pc:cxnChg>
        <pc:cxnChg chg="add del">
          <ac:chgData name="Josef Kanka" userId="4bf3f3da5d856478" providerId="Windows Live" clId="Web-{2247CD96-8752-4D88-9028-B5C5FFC4B25D}" dt="2020-05-17T03:12:09.599" v="190"/>
          <ac:cxnSpMkLst>
            <pc:docMk/>
            <pc:sldMk cId="4273243655" sldId="258"/>
            <ac:cxnSpMk id="37" creationId="{1F5DC8C3-BA5F-4EED-BB9A-A14272BD82A1}"/>
          </ac:cxnSpMkLst>
        </pc:cxnChg>
        <pc:cxnChg chg="add del">
          <ac:chgData name="Josef Kanka" userId="4bf3f3da5d856478" providerId="Windows Live" clId="Web-{2247CD96-8752-4D88-9028-B5C5FFC4B25D}" dt="2020-05-17T03:12:09.599" v="190"/>
          <ac:cxnSpMkLst>
            <pc:docMk/>
            <pc:sldMk cId="4273243655" sldId="258"/>
            <ac:cxnSpMk id="39" creationId="{D28A9C89-B313-458F-9C85-515930A51A93}"/>
          </ac:cxnSpMkLst>
        </pc:cxnChg>
        <pc:cxnChg chg="add del">
          <ac:chgData name="Josef Kanka" userId="4bf3f3da5d856478" providerId="Windows Live" clId="Web-{2247CD96-8752-4D88-9028-B5C5FFC4B25D}" dt="2020-05-17T03:12:36.178" v="192"/>
          <ac:cxnSpMkLst>
            <pc:docMk/>
            <pc:sldMk cId="4273243655" sldId="258"/>
            <ac:cxnSpMk id="41" creationId="{1F5DC8C3-BA5F-4EED-BB9A-A14272BD82A1}"/>
          </ac:cxnSpMkLst>
        </pc:cxnChg>
        <pc:cxnChg chg="add del">
          <ac:chgData name="Josef Kanka" userId="4bf3f3da5d856478" providerId="Windows Live" clId="Web-{2247CD96-8752-4D88-9028-B5C5FFC4B25D}" dt="2020-05-17T03:12:36.178" v="192"/>
          <ac:cxnSpMkLst>
            <pc:docMk/>
            <pc:sldMk cId="4273243655" sldId="258"/>
            <ac:cxnSpMk id="44" creationId="{ABCD2462-4C1E-401A-AC2D-F799A138B245}"/>
          </ac:cxnSpMkLst>
        </pc:cxnChg>
        <pc:cxnChg chg="add del">
          <ac:chgData name="Josef Kanka" userId="4bf3f3da5d856478" providerId="Windows Live" clId="Web-{2247CD96-8752-4D88-9028-B5C5FFC4B25D}" dt="2020-05-17T03:18:53.977" v="205"/>
          <ac:cxnSpMkLst>
            <pc:docMk/>
            <pc:sldMk cId="4273243655" sldId="258"/>
            <ac:cxnSpMk id="46" creationId="{33BECB2B-2CFA-412C-880F-C4B60974936F}"/>
          </ac:cxnSpMkLst>
        </pc:cxnChg>
        <pc:cxnChg chg="add del">
          <ac:chgData name="Josef Kanka" userId="4bf3f3da5d856478" providerId="Windows Live" clId="Web-{2247CD96-8752-4D88-9028-B5C5FFC4B25D}" dt="2020-05-17T03:18:53.961" v="204"/>
          <ac:cxnSpMkLst>
            <pc:docMk/>
            <pc:sldMk cId="4273243655" sldId="258"/>
            <ac:cxnSpMk id="48" creationId="{1F5DC8C3-BA5F-4EED-BB9A-A14272BD82A1}"/>
          </ac:cxnSpMkLst>
        </pc:cxnChg>
        <pc:cxnChg chg="add del">
          <ac:chgData name="Josef Kanka" userId="4bf3f3da5d856478" providerId="Windows Live" clId="Web-{2247CD96-8752-4D88-9028-B5C5FFC4B25D}" dt="2020-05-17T03:22:10.446" v="333"/>
          <ac:cxnSpMkLst>
            <pc:docMk/>
            <pc:sldMk cId="4273243655" sldId="258"/>
            <ac:cxnSpMk id="54" creationId="{EEB57AA8-F021-480C-A9E2-F89913313611}"/>
          </ac:cxnSpMkLst>
        </pc:cxnChg>
        <pc:cxnChg chg="add del">
          <ac:chgData name="Josef Kanka" userId="4bf3f3da5d856478" providerId="Windows Live" clId="Web-{2247CD96-8752-4D88-9028-B5C5FFC4B25D}" dt="2020-05-17T03:18:25.851" v="202"/>
          <ac:cxnSpMkLst>
            <pc:docMk/>
            <pc:sldMk cId="4273243655" sldId="258"/>
            <ac:cxnSpMk id="55" creationId="{055CEADF-09EA-423C-8C45-F94AF44D5AF0}"/>
          </ac:cxnSpMkLst>
        </pc:cxnChg>
        <pc:cxnChg chg="add del">
          <ac:chgData name="Josef Kanka" userId="4bf3f3da5d856478" providerId="Windows Live" clId="Web-{2247CD96-8752-4D88-9028-B5C5FFC4B25D}" dt="2020-05-17T03:18:53.961" v="204"/>
          <ac:cxnSpMkLst>
            <pc:docMk/>
            <pc:sldMk cId="4273243655" sldId="258"/>
            <ac:cxnSpMk id="59" creationId="{ABCD2462-4C1E-401A-AC2D-F799A138B245}"/>
          </ac:cxnSpMkLst>
        </pc:cxnChg>
        <pc:cxnChg chg="add del">
          <ac:chgData name="Josef Kanka" userId="4bf3f3da5d856478" providerId="Windows Live" clId="Web-{2247CD96-8752-4D88-9028-B5C5FFC4B25D}" dt="2020-05-17T03:22:10.431" v="332"/>
          <ac:cxnSpMkLst>
            <pc:docMk/>
            <pc:sldMk cId="4273243655" sldId="258"/>
            <ac:cxnSpMk id="62" creationId="{E04A321A-A039-4720-87B4-66A4210E0D57}"/>
          </ac:cxnSpMkLst>
        </pc:cxnChg>
        <pc:cxnChg chg="add del">
          <ac:chgData name="Josef Kanka" userId="4bf3f3da5d856478" providerId="Windows Live" clId="Web-{2247CD96-8752-4D88-9028-B5C5FFC4B25D}" dt="2020-05-17T03:21:30.337" v="330"/>
          <ac:cxnSpMkLst>
            <pc:docMk/>
            <pc:sldMk cId="4273243655" sldId="258"/>
            <ac:cxnSpMk id="65" creationId="{754A678E-8F30-4E92-A5BF-F5D03D011394}"/>
          </ac:cxnSpMkLst>
        </pc:cxnChg>
        <pc:cxnChg chg="add del">
          <ac:chgData name="Josef Kanka" userId="4bf3f3da5d856478" providerId="Windows Live" clId="Web-{2247CD96-8752-4D88-9028-B5C5FFC4B25D}" dt="2020-05-17T03:35:06.310" v="678"/>
          <ac:cxnSpMkLst>
            <pc:docMk/>
            <pc:sldMk cId="4273243655" sldId="258"/>
            <ac:cxnSpMk id="66" creationId="{EEB57AA8-F021-480C-A9E2-F89913313611}"/>
          </ac:cxnSpMkLst>
        </pc:cxnChg>
        <pc:cxnChg chg="add del">
          <ac:chgData name="Josef Kanka" userId="4bf3f3da5d856478" providerId="Windows Live" clId="Web-{2247CD96-8752-4D88-9028-B5C5FFC4B25D}" dt="2020-05-17T03:34:53.294" v="673"/>
          <ac:cxnSpMkLst>
            <pc:docMk/>
            <pc:sldMk cId="4273243655" sldId="258"/>
            <ac:cxnSpMk id="71" creationId="{055CEADF-09EA-423C-8C45-F94AF44D5AF0}"/>
          </ac:cxnSpMkLst>
        </pc:cxnChg>
        <pc:cxnChg chg="add del">
          <ac:chgData name="Josef Kanka" userId="4bf3f3da5d856478" providerId="Windows Live" clId="Web-{2247CD96-8752-4D88-9028-B5C5FFC4B25D}" dt="2020-05-17T03:35:01.185" v="675"/>
          <ac:cxnSpMkLst>
            <pc:docMk/>
            <pc:sldMk cId="4273243655" sldId="258"/>
            <ac:cxnSpMk id="74" creationId="{055CEADF-09EA-423C-8C45-F94AF44D5AF0}"/>
          </ac:cxnSpMkLst>
        </pc:cxnChg>
        <pc:cxnChg chg="add del">
          <ac:chgData name="Josef Kanka" userId="4bf3f3da5d856478" providerId="Windows Live" clId="Web-{2247CD96-8752-4D88-9028-B5C5FFC4B25D}" dt="2020-05-17T03:34:35.528" v="671"/>
          <ac:cxnSpMkLst>
            <pc:docMk/>
            <pc:sldMk cId="4273243655" sldId="258"/>
            <ac:cxnSpMk id="75" creationId="{055CEADF-09EA-423C-8C45-F94AF44D5AF0}"/>
          </ac:cxnSpMkLst>
        </pc:cxnChg>
        <pc:cxnChg chg="add del">
          <ac:chgData name="Josef Kanka" userId="4bf3f3da5d856478" providerId="Windows Live" clId="Web-{2247CD96-8752-4D88-9028-B5C5FFC4B25D}" dt="2020-05-17T03:35:06.294" v="677"/>
          <ac:cxnSpMkLst>
            <pc:docMk/>
            <pc:sldMk cId="4273243655" sldId="258"/>
            <ac:cxnSpMk id="77" creationId="{67E7D319-545A-41CD-95DF-4DE4FA8A46B1}"/>
          </ac:cxnSpMkLst>
        </pc:cxnChg>
        <pc:cxnChg chg="add">
          <ac:chgData name="Josef Kanka" userId="4bf3f3da5d856478" providerId="Windows Live" clId="Web-{2247CD96-8752-4D88-9028-B5C5FFC4B25D}" dt="2020-05-17T03:35:06.310" v="678"/>
          <ac:cxnSpMkLst>
            <pc:docMk/>
            <pc:sldMk cId="4273243655" sldId="258"/>
            <ac:cxnSpMk id="80" creationId="{33BECB2B-2CFA-412C-880F-C4B60974936F}"/>
          </ac:cxnSpMkLst>
        </pc:cxnChg>
      </pc:sldChg>
      <pc:sldChg chg="addSp delSp modSp new mod setBg">
        <pc:chgData name="Josef Kanka" userId="4bf3f3da5d856478" providerId="Windows Live" clId="Web-{2247CD96-8752-4D88-9028-B5C5FFC4B25D}" dt="2020-05-17T04:10:57.308" v="710" actId="20577"/>
        <pc:sldMkLst>
          <pc:docMk/>
          <pc:sldMk cId="1470676125" sldId="259"/>
        </pc:sldMkLst>
        <pc:spChg chg="mod">
          <ac:chgData name="Josef Kanka" userId="4bf3f3da5d856478" providerId="Windows Live" clId="Web-{2247CD96-8752-4D88-9028-B5C5FFC4B25D}" dt="2020-05-17T03:35:22.638" v="679"/>
          <ac:spMkLst>
            <pc:docMk/>
            <pc:sldMk cId="1470676125" sldId="259"/>
            <ac:spMk id="2" creationId="{24FA0673-CD9C-400A-A6DB-0C2C221AFFAD}"/>
          </ac:spMkLst>
        </pc:spChg>
        <pc:spChg chg="del mod">
          <ac:chgData name="Josef Kanka" userId="4bf3f3da5d856478" providerId="Windows Live" clId="Web-{2247CD96-8752-4D88-9028-B5C5FFC4B25D}" dt="2020-05-17T03:30:11.324" v="644"/>
          <ac:spMkLst>
            <pc:docMk/>
            <pc:sldMk cId="1470676125" sldId="259"/>
            <ac:spMk id="3" creationId="{45F4C1A8-B9AE-4D02-BBDF-BF957350D4B4}"/>
          </ac:spMkLst>
        </pc:spChg>
        <pc:spChg chg="add del">
          <ac:chgData name="Josef Kanka" userId="4bf3f3da5d856478" providerId="Windows Live" clId="Web-{2247CD96-8752-4D88-9028-B5C5FFC4B25D}" dt="2020-05-17T03:30:11.293" v="643"/>
          <ac:spMkLst>
            <pc:docMk/>
            <pc:sldMk cId="1470676125" sldId="259"/>
            <ac:spMk id="8" creationId="{3741B58E-3B65-4A01-A276-975AB2CF8A08}"/>
          </ac:spMkLst>
        </pc:spChg>
        <pc:spChg chg="add del">
          <ac:chgData name="Josef Kanka" userId="4bf3f3da5d856478" providerId="Windows Live" clId="Web-{2247CD96-8752-4D88-9028-B5C5FFC4B25D}" dt="2020-05-17T03:35:22.638" v="679"/>
          <ac:spMkLst>
            <pc:docMk/>
            <pc:sldMk cId="1470676125" sldId="259"/>
            <ac:spMk id="9" creationId="{EE1530B0-6F96-46C0-8B3E-3215CB756BE4}"/>
          </ac:spMkLst>
        </pc:spChg>
        <pc:spChg chg="add del">
          <ac:chgData name="Josef Kanka" userId="4bf3f3da5d856478" providerId="Windows Live" clId="Web-{2247CD96-8752-4D88-9028-B5C5FFC4B25D}" dt="2020-05-17T03:30:11.293" v="643"/>
          <ac:spMkLst>
            <pc:docMk/>
            <pc:sldMk cId="1470676125" sldId="259"/>
            <ac:spMk id="10" creationId="{7AAC67C3-831B-4AB1-A259-DFB839CAFAFC}"/>
          </ac:spMkLst>
        </pc:spChg>
        <pc:spChg chg="add del">
          <ac:chgData name="Josef Kanka" userId="4bf3f3da5d856478" providerId="Windows Live" clId="Web-{2247CD96-8752-4D88-9028-B5C5FFC4B25D}" dt="2020-05-17T03:35:22.638" v="679"/>
          <ac:spMkLst>
            <pc:docMk/>
            <pc:sldMk cId="1470676125" sldId="259"/>
            <ac:spMk id="11" creationId="{754910CF-1B56-45D3-960A-E89F7B3B9131}"/>
          </ac:spMkLst>
        </pc:spChg>
        <pc:spChg chg="add del">
          <ac:chgData name="Josef Kanka" userId="4bf3f3da5d856478" providerId="Windows Live" clId="Web-{2247CD96-8752-4D88-9028-B5C5FFC4B25D}" dt="2020-05-17T03:30:11.293" v="643"/>
          <ac:spMkLst>
            <pc:docMk/>
            <pc:sldMk cId="1470676125" sldId="259"/>
            <ac:spMk id="12" creationId="{FCAEED9E-BB91-43A0-911B-1ACD8803E3CE}"/>
          </ac:spMkLst>
        </pc:spChg>
        <pc:spChg chg="add">
          <ac:chgData name="Josef Kanka" userId="4bf3f3da5d856478" providerId="Windows Live" clId="Web-{2247CD96-8752-4D88-9028-B5C5FFC4B25D}" dt="2020-05-17T03:35:22.638" v="679"/>
          <ac:spMkLst>
            <pc:docMk/>
            <pc:sldMk cId="1470676125" sldId="259"/>
            <ac:spMk id="16" creationId="{88F0A37D-2337-4AAF-98B0-7E4E9B98719A}"/>
          </ac:spMkLst>
        </pc:spChg>
        <pc:spChg chg="add">
          <ac:chgData name="Josef Kanka" userId="4bf3f3da5d856478" providerId="Windows Live" clId="Web-{2247CD96-8752-4D88-9028-B5C5FFC4B25D}" dt="2020-05-17T03:35:22.638" v="679"/>
          <ac:spMkLst>
            <pc:docMk/>
            <pc:sldMk cId="1470676125" sldId="259"/>
            <ac:spMk id="20" creationId="{F7234D70-FB65-4E99-985E-64D219674D45}"/>
          </ac:spMkLst>
        </pc:spChg>
        <pc:graphicFrameChg chg="add mod modGraphic">
          <ac:chgData name="Josef Kanka" userId="4bf3f3da5d856478" providerId="Windows Live" clId="Web-{2247CD96-8752-4D88-9028-B5C5FFC4B25D}" dt="2020-05-17T04:10:57.308" v="710" actId="20577"/>
          <ac:graphicFrameMkLst>
            <pc:docMk/>
            <pc:sldMk cId="1470676125" sldId="259"/>
            <ac:graphicFrameMk id="5" creationId="{25C2CAC9-E3F9-4D25-B9D9-94A1936C7A75}"/>
          </ac:graphicFrameMkLst>
        </pc:graphicFrameChg>
        <pc:cxnChg chg="add">
          <ac:chgData name="Josef Kanka" userId="4bf3f3da5d856478" providerId="Windows Live" clId="Web-{2247CD96-8752-4D88-9028-B5C5FFC4B25D}" dt="2020-05-17T03:35:22.638" v="679"/>
          <ac:cxnSpMkLst>
            <pc:docMk/>
            <pc:sldMk cId="1470676125" sldId="259"/>
            <ac:cxnSpMk id="18" creationId="{F15CCCF0-E573-463A-9760-1FDC0B2CFBD7}"/>
          </ac:cxnSpMkLst>
        </pc:cxnChg>
      </pc:sldChg>
      <pc:sldChg chg="addSp delSp modSp new mod setBg">
        <pc:chgData name="Josef Kanka" userId="4bf3f3da5d856478" providerId="Windows Live" clId="Web-{2247CD96-8752-4D88-9028-B5C5FFC4B25D}" dt="2020-05-17T04:44:02.135" v="1940"/>
        <pc:sldMkLst>
          <pc:docMk/>
          <pc:sldMk cId="891179248" sldId="260"/>
        </pc:sldMkLst>
        <pc:spChg chg="mod">
          <ac:chgData name="Josef Kanka" userId="4bf3f3da5d856478" providerId="Windows Live" clId="Web-{2247CD96-8752-4D88-9028-B5C5FFC4B25D}" dt="2020-05-17T04:44:02.135" v="1940"/>
          <ac:spMkLst>
            <pc:docMk/>
            <pc:sldMk cId="891179248" sldId="260"/>
            <ac:spMk id="2" creationId="{F842492C-1553-4499-9C25-2698CBC80F1E}"/>
          </ac:spMkLst>
        </pc:spChg>
        <pc:spChg chg="mod">
          <ac:chgData name="Josef Kanka" userId="4bf3f3da5d856478" providerId="Windows Live" clId="Web-{2247CD96-8752-4D88-9028-B5C5FFC4B25D}" dt="2020-05-17T04:44:02.135" v="1940"/>
          <ac:spMkLst>
            <pc:docMk/>
            <pc:sldMk cId="891179248" sldId="260"/>
            <ac:spMk id="3" creationId="{C87B219D-F6D7-4DBA-86A6-4CC0CA2F1A62}"/>
          </ac:spMkLst>
        </pc:spChg>
        <pc:spChg chg="add">
          <ac:chgData name="Josef Kanka" userId="4bf3f3da5d856478" providerId="Windows Live" clId="Web-{2247CD96-8752-4D88-9028-B5C5FFC4B25D}" dt="2020-05-17T04:44:02.135" v="1940"/>
          <ac:spMkLst>
            <pc:docMk/>
            <pc:sldMk cId="891179248" sldId="260"/>
            <ac:spMk id="6" creationId="{C8DD82D3-D002-45B0-B16A-82B3DA4EFDDB}"/>
          </ac:spMkLst>
        </pc:spChg>
        <pc:spChg chg="add del">
          <ac:chgData name="Josef Kanka" userId="4bf3f3da5d856478" providerId="Windows Live" clId="Web-{2247CD96-8752-4D88-9028-B5C5FFC4B25D}" dt="2020-05-17T04:43:24.588" v="1937"/>
          <ac:spMkLst>
            <pc:docMk/>
            <pc:sldMk cId="891179248" sldId="260"/>
            <ac:spMk id="8" creationId="{C8DD82D3-D002-45B0-B16A-82B3DA4EFDDB}"/>
          </ac:spMkLst>
        </pc:spChg>
        <pc:spChg chg="add del">
          <ac:chgData name="Josef Kanka" userId="4bf3f3da5d856478" providerId="Windows Live" clId="Web-{2247CD96-8752-4D88-9028-B5C5FFC4B25D}" dt="2020-05-17T04:44:02.120" v="1939"/>
          <ac:spMkLst>
            <pc:docMk/>
            <pc:sldMk cId="891179248" sldId="260"/>
            <ac:spMk id="9" creationId="{67B74F2B-9534-4540-96B0-5C8E958B940F}"/>
          </ac:spMkLst>
        </pc:spChg>
        <pc:spChg chg="add del">
          <ac:chgData name="Josef Kanka" userId="4bf3f3da5d856478" providerId="Windows Live" clId="Web-{2247CD96-8752-4D88-9028-B5C5FFC4B25D}" dt="2020-05-17T04:43:24.588" v="1937"/>
          <ac:spMkLst>
            <pc:docMk/>
            <pc:sldMk cId="891179248" sldId="260"/>
            <ac:spMk id="12" creationId="{01E907E6-DC1F-49A9-A946-CEB2CB330FE2}"/>
          </ac:spMkLst>
        </pc:spChg>
        <pc:spChg chg="add">
          <ac:chgData name="Josef Kanka" userId="4bf3f3da5d856478" providerId="Windows Live" clId="Web-{2247CD96-8752-4D88-9028-B5C5FFC4B25D}" dt="2020-05-17T04:44:02.135" v="1940"/>
          <ac:spMkLst>
            <pc:docMk/>
            <pc:sldMk cId="891179248" sldId="260"/>
            <ac:spMk id="13" creationId="{14552793-7DFF-4EC7-AC69-D34A75D01880}"/>
          </ac:spMkLst>
        </pc:spChg>
        <pc:picChg chg="add del">
          <ac:chgData name="Josef Kanka" userId="4bf3f3da5d856478" providerId="Windows Live" clId="Web-{2247CD96-8752-4D88-9028-B5C5FFC4B25D}" dt="2020-05-17T04:44:02.120" v="1939"/>
          <ac:picMkLst>
            <pc:docMk/>
            <pc:sldMk cId="891179248" sldId="260"/>
            <ac:picMk id="5" creationId="{855D1D65-811C-41A3-B7FB-DC268B745FBC}"/>
          </ac:picMkLst>
        </pc:picChg>
        <pc:cxnChg chg="add">
          <ac:chgData name="Josef Kanka" userId="4bf3f3da5d856478" providerId="Windows Live" clId="Web-{2247CD96-8752-4D88-9028-B5C5FFC4B25D}" dt="2020-05-17T04:44:02.135" v="1940"/>
          <ac:cxnSpMkLst>
            <pc:docMk/>
            <pc:sldMk cId="891179248" sldId="260"/>
            <ac:cxnSpMk id="7" creationId="{9F09C252-16FE-4557-AD6D-BB5CA773496C}"/>
          </ac:cxnSpMkLst>
        </pc:cxnChg>
        <pc:cxnChg chg="add del">
          <ac:chgData name="Josef Kanka" userId="4bf3f3da5d856478" providerId="Windows Live" clId="Web-{2247CD96-8752-4D88-9028-B5C5FFC4B25D}" dt="2020-05-17T04:43:24.588" v="1937"/>
          <ac:cxnSpMkLst>
            <pc:docMk/>
            <pc:sldMk cId="891179248" sldId="260"/>
            <ac:cxnSpMk id="10" creationId="{9F09C252-16FE-4557-AD6D-BB5CA773496C}"/>
          </ac:cxnSpMkLst>
        </pc:cxnChg>
        <pc:cxnChg chg="add del">
          <ac:chgData name="Josef Kanka" userId="4bf3f3da5d856478" providerId="Windows Live" clId="Web-{2247CD96-8752-4D88-9028-B5C5FFC4B25D}" dt="2020-05-17T04:44:02.120" v="1939"/>
          <ac:cxnSpMkLst>
            <pc:docMk/>
            <pc:sldMk cId="891179248" sldId="260"/>
            <ac:cxnSpMk id="11" creationId="{33BECB2B-2CFA-412C-880F-C4B60974936F}"/>
          </ac:cxnSpMkLst>
        </pc:cxnChg>
      </pc:sldChg>
      <pc:sldChg chg="addSp delSp modSp new mod setBg">
        <pc:chgData name="Josef Kanka" userId="4bf3f3da5d856478" providerId="Windows Live" clId="Web-{2247CD96-8752-4D88-9028-B5C5FFC4B25D}" dt="2020-05-17T05:02:04.745" v="2630" actId="20577"/>
        <pc:sldMkLst>
          <pc:docMk/>
          <pc:sldMk cId="1237899378" sldId="261"/>
        </pc:sldMkLst>
        <pc:spChg chg="mod">
          <ac:chgData name="Josef Kanka" userId="4bf3f3da5d856478" providerId="Windows Live" clId="Web-{2247CD96-8752-4D88-9028-B5C5FFC4B25D}" dt="2020-05-17T04:59:41.649" v="2629"/>
          <ac:spMkLst>
            <pc:docMk/>
            <pc:sldMk cId="1237899378" sldId="261"/>
            <ac:spMk id="2" creationId="{83C90358-7B2C-47DD-8CE5-DB7D88ACBDC9}"/>
          </ac:spMkLst>
        </pc:spChg>
        <pc:spChg chg="del mod">
          <ac:chgData name="Josef Kanka" userId="4bf3f3da5d856478" providerId="Windows Live" clId="Web-{2247CD96-8752-4D88-9028-B5C5FFC4B25D}" dt="2020-05-17T04:59:41.649" v="2629"/>
          <ac:spMkLst>
            <pc:docMk/>
            <pc:sldMk cId="1237899378" sldId="261"/>
            <ac:spMk id="3" creationId="{F1CAAC0F-C0ED-417D-8DFC-6DA6E740BCF6}"/>
          </ac:spMkLst>
        </pc:spChg>
        <pc:spChg chg="add del mod">
          <ac:chgData name="Josef Kanka" userId="4bf3f3da5d856478" providerId="Windows Live" clId="Web-{2247CD96-8752-4D88-9028-B5C5FFC4B25D}" dt="2020-05-17T04:59:41.649" v="2629"/>
          <ac:spMkLst>
            <pc:docMk/>
            <pc:sldMk cId="1237899378" sldId="261"/>
            <ac:spMk id="8" creationId="{C8DD82D3-D002-45B0-B16A-82B3DA4EFDDB}"/>
          </ac:spMkLst>
        </pc:spChg>
        <pc:spChg chg="add del">
          <ac:chgData name="Josef Kanka" userId="4bf3f3da5d856478" providerId="Windows Live" clId="Web-{2247CD96-8752-4D88-9028-B5C5FFC4B25D}" dt="2020-05-17T04:59:41.649" v="2629"/>
          <ac:spMkLst>
            <pc:docMk/>
            <pc:sldMk cId="1237899378" sldId="261"/>
            <ac:spMk id="12" creationId="{C8C4A29D-5269-414E-AF71-0B9E9252E2E6}"/>
          </ac:spMkLst>
        </pc:spChg>
        <pc:spChg chg="add">
          <ac:chgData name="Josef Kanka" userId="4bf3f3da5d856478" providerId="Windows Live" clId="Web-{2247CD96-8752-4D88-9028-B5C5FFC4B25D}" dt="2020-05-17T04:59:41.649" v="2629"/>
          <ac:spMkLst>
            <pc:docMk/>
            <pc:sldMk cId="1237899378" sldId="261"/>
            <ac:spMk id="18" creationId="{88F0A37D-2337-4AAF-98B0-7E4E9B98719A}"/>
          </ac:spMkLst>
        </pc:spChg>
        <pc:spChg chg="add">
          <ac:chgData name="Josef Kanka" userId="4bf3f3da5d856478" providerId="Windows Live" clId="Web-{2247CD96-8752-4D88-9028-B5C5FFC4B25D}" dt="2020-05-17T04:59:41.649" v="2629"/>
          <ac:spMkLst>
            <pc:docMk/>
            <pc:sldMk cId="1237899378" sldId="261"/>
            <ac:spMk id="22" creationId="{F7234D70-FB65-4E99-985E-64D219674D45}"/>
          </ac:spMkLst>
        </pc:spChg>
        <pc:graphicFrameChg chg="add modGraphic">
          <ac:chgData name="Josef Kanka" userId="4bf3f3da5d856478" providerId="Windows Live" clId="Web-{2247CD96-8752-4D88-9028-B5C5FFC4B25D}" dt="2020-05-17T05:02:04.745" v="2630" actId="20577"/>
          <ac:graphicFrameMkLst>
            <pc:docMk/>
            <pc:sldMk cId="1237899378" sldId="261"/>
            <ac:graphicFrameMk id="14" creationId="{435B5E36-7DFB-4CCC-A93B-C479FC0064C3}"/>
          </ac:graphicFrameMkLst>
        </pc:graphicFrameChg>
        <pc:cxnChg chg="add del">
          <ac:chgData name="Josef Kanka" userId="4bf3f3da5d856478" providerId="Windows Live" clId="Web-{2247CD96-8752-4D88-9028-B5C5FFC4B25D}" dt="2020-05-17T04:59:41.649" v="2629"/>
          <ac:cxnSpMkLst>
            <pc:docMk/>
            <pc:sldMk cId="1237899378" sldId="261"/>
            <ac:cxnSpMk id="10" creationId="{2253D3D2-93DD-4AE3-9660-D546EF032AFB}"/>
          </ac:cxnSpMkLst>
        </pc:cxnChg>
        <pc:cxnChg chg="add">
          <ac:chgData name="Josef Kanka" userId="4bf3f3da5d856478" providerId="Windows Live" clId="Web-{2247CD96-8752-4D88-9028-B5C5FFC4B25D}" dt="2020-05-17T04:59:41.649" v="2629"/>
          <ac:cxnSpMkLst>
            <pc:docMk/>
            <pc:sldMk cId="1237899378" sldId="261"/>
            <ac:cxnSpMk id="20" creationId="{F15CCCF0-E573-463A-9760-1FDC0B2CFBD7}"/>
          </ac:cxnSpMkLst>
        </pc:cxn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493B3E-E6BE-47AA-9F14-85351CD23FD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F67A89A-9E8B-4CAB-88F8-9D800173C028}">
      <dgm:prSet/>
      <dgm:spPr/>
      <dgm:t>
        <a:bodyPr/>
        <a:lstStyle/>
        <a:p>
          <a:pPr rtl="0"/>
          <a:r>
            <a:rPr lang="cs-CZ" dirty="0"/>
            <a:t>Dnes od 14:00 mládežnické shromáždění.</a:t>
          </a:r>
          <a:r>
            <a:rPr lang="cs-CZ" dirty="0">
              <a:latin typeface="Sagona ExtraLight" panose="020F0302020204030204"/>
            </a:rPr>
            <a:t> </a:t>
          </a:r>
          <a:br>
            <a:rPr lang="cs-CZ" dirty="0">
              <a:latin typeface="Sagona ExtraLight" panose="020F0302020204030204"/>
            </a:rPr>
          </a:br>
          <a:r>
            <a:rPr lang="cs-CZ" dirty="0"/>
            <a:t>Zváni jsou všichni od 13 do 18 let.</a:t>
          </a:r>
          <a:r>
            <a:rPr lang="cs-CZ" dirty="0">
              <a:latin typeface="Sagona ExtraLight" panose="020F0302020204030204"/>
            </a:rPr>
            <a:t> </a:t>
          </a:r>
          <a:endParaRPr lang="en-US" dirty="0">
            <a:latin typeface="Sagona ExtraLight" panose="020F0302020204030204"/>
          </a:endParaRPr>
        </a:p>
      </dgm:t>
    </dgm:pt>
    <dgm:pt modelId="{90F8B0C6-E049-4122-A870-6D4981F28499}" type="parTrans" cxnId="{D6AF0F6C-6AE0-4A6A-875E-2EF09254DE85}">
      <dgm:prSet/>
      <dgm:spPr/>
      <dgm:t>
        <a:bodyPr/>
        <a:lstStyle/>
        <a:p>
          <a:endParaRPr lang="en-US"/>
        </a:p>
      </dgm:t>
    </dgm:pt>
    <dgm:pt modelId="{782157FC-7A91-4487-8CBC-467DD1C45E19}" type="sibTrans" cxnId="{D6AF0F6C-6AE0-4A6A-875E-2EF09254DE85}">
      <dgm:prSet/>
      <dgm:spPr/>
      <dgm:t>
        <a:bodyPr/>
        <a:lstStyle/>
        <a:p>
          <a:endParaRPr lang="en-US"/>
        </a:p>
      </dgm:t>
    </dgm:pt>
    <dgm:pt modelId="{F95BEBA8-DFE7-4E52-9884-3888C4FA1D17}">
      <dgm:prSet/>
      <dgm:spPr/>
      <dgm:t>
        <a:bodyPr/>
        <a:lstStyle/>
        <a:p>
          <a:r>
            <a:rPr lang="cs-CZ" dirty="0"/>
            <a:t>Úterý od 19:00 modlitební setkání.</a:t>
          </a:r>
          <a:endParaRPr lang="en-US" dirty="0"/>
        </a:p>
      </dgm:t>
    </dgm:pt>
    <dgm:pt modelId="{C73F3B1E-2C14-4476-BE4A-A2A2AED7ECA5}" type="parTrans" cxnId="{002A42E8-6E29-4611-9CAE-F0D41F6F3425}">
      <dgm:prSet/>
      <dgm:spPr/>
      <dgm:t>
        <a:bodyPr/>
        <a:lstStyle/>
        <a:p>
          <a:endParaRPr lang="en-US"/>
        </a:p>
      </dgm:t>
    </dgm:pt>
    <dgm:pt modelId="{0363C67C-DE79-45F5-B56D-D06ABB873E9A}" type="sibTrans" cxnId="{002A42E8-6E29-4611-9CAE-F0D41F6F3425}">
      <dgm:prSet/>
      <dgm:spPr/>
      <dgm:t>
        <a:bodyPr/>
        <a:lstStyle/>
        <a:p>
          <a:endParaRPr lang="en-US"/>
        </a:p>
      </dgm:t>
    </dgm:pt>
    <dgm:pt modelId="{DA60F6BB-54A0-48DE-8EEE-642C733D5F06}">
      <dgm:prSet/>
      <dgm:spPr/>
      <dgm:t>
        <a:bodyPr/>
        <a:lstStyle/>
        <a:p>
          <a:r>
            <a:rPr lang="cs-CZ" dirty="0"/>
            <a:t>Pátek od 19:00</a:t>
          </a:r>
          <a:r>
            <a:rPr lang="cs-CZ" b="1" dirty="0"/>
            <a:t> </a:t>
          </a:r>
          <a:r>
            <a:rPr lang="cs-CZ" b="1" dirty="0">
              <a:latin typeface="Sagona ExtraLight" panose="020F0302020204030204"/>
            </a:rPr>
            <a:t>MLÁDEŽ.</a:t>
          </a:r>
          <a:endParaRPr lang="en-US" b="1" dirty="0"/>
        </a:p>
      </dgm:t>
    </dgm:pt>
    <dgm:pt modelId="{A6B912CE-2F3B-484C-B415-4B4CD15EDC2D}" type="parTrans" cxnId="{5333A544-5394-4738-9A5F-A84E348F5C74}">
      <dgm:prSet/>
      <dgm:spPr/>
      <dgm:t>
        <a:bodyPr/>
        <a:lstStyle/>
        <a:p>
          <a:endParaRPr lang="en-US"/>
        </a:p>
      </dgm:t>
    </dgm:pt>
    <dgm:pt modelId="{039CFA33-DE0E-46D9-89FE-6A44700632E8}" type="sibTrans" cxnId="{5333A544-5394-4738-9A5F-A84E348F5C74}">
      <dgm:prSet/>
      <dgm:spPr/>
      <dgm:t>
        <a:bodyPr/>
        <a:lstStyle/>
        <a:p>
          <a:endParaRPr lang="en-US"/>
        </a:p>
      </dgm:t>
    </dgm:pt>
    <dgm:pt modelId="{E6D1AABA-FA38-4DC2-83BD-8EA0367581A5}" type="pres">
      <dgm:prSet presAssocID="{E9493B3E-E6BE-47AA-9F14-85351CD23FD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76FAADF-A837-4A50-A689-D827DA271AFC}" type="pres">
      <dgm:prSet presAssocID="{3F67A89A-9E8B-4CAB-88F8-9D800173C02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1E04D78-ABC2-48DB-B886-BF0EDF38746B}" type="pres">
      <dgm:prSet presAssocID="{782157FC-7A91-4487-8CBC-467DD1C45E19}" presName="spacer" presStyleCnt="0"/>
      <dgm:spPr/>
    </dgm:pt>
    <dgm:pt modelId="{B24C3C2C-72A1-4E11-8587-A62EA78C8893}" type="pres">
      <dgm:prSet presAssocID="{F95BEBA8-DFE7-4E52-9884-3888C4FA1D1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00B5265-E9DF-49FB-984B-9832E4050A07}" type="pres">
      <dgm:prSet presAssocID="{0363C67C-DE79-45F5-B56D-D06ABB873E9A}" presName="spacer" presStyleCnt="0"/>
      <dgm:spPr/>
    </dgm:pt>
    <dgm:pt modelId="{D6C59353-DE31-4E45-A4AE-5352574CB010}" type="pres">
      <dgm:prSet presAssocID="{DA60F6BB-54A0-48DE-8EEE-642C733D5F0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02A42E8-6E29-4611-9CAE-F0D41F6F3425}" srcId="{E9493B3E-E6BE-47AA-9F14-85351CD23FDB}" destId="{F95BEBA8-DFE7-4E52-9884-3888C4FA1D17}" srcOrd="1" destOrd="0" parTransId="{C73F3B1E-2C14-4476-BE4A-A2A2AED7ECA5}" sibTransId="{0363C67C-DE79-45F5-B56D-D06ABB873E9A}"/>
    <dgm:cxn modelId="{9335B29B-F28F-4BCF-8528-7334E3EE2ACD}" type="presOf" srcId="{F95BEBA8-DFE7-4E52-9884-3888C4FA1D17}" destId="{B24C3C2C-72A1-4E11-8587-A62EA78C8893}" srcOrd="0" destOrd="0" presId="urn:microsoft.com/office/officeart/2005/8/layout/vList2"/>
    <dgm:cxn modelId="{67D86B88-9B79-415D-900D-A25141902523}" type="presOf" srcId="{DA60F6BB-54A0-48DE-8EEE-642C733D5F06}" destId="{D6C59353-DE31-4E45-A4AE-5352574CB010}" srcOrd="0" destOrd="0" presId="urn:microsoft.com/office/officeart/2005/8/layout/vList2"/>
    <dgm:cxn modelId="{D6AF0F6C-6AE0-4A6A-875E-2EF09254DE85}" srcId="{E9493B3E-E6BE-47AA-9F14-85351CD23FDB}" destId="{3F67A89A-9E8B-4CAB-88F8-9D800173C028}" srcOrd="0" destOrd="0" parTransId="{90F8B0C6-E049-4122-A870-6D4981F28499}" sibTransId="{782157FC-7A91-4487-8CBC-467DD1C45E19}"/>
    <dgm:cxn modelId="{DCDEB123-097A-4FDD-9120-B09E11EFC07B}" type="presOf" srcId="{3F67A89A-9E8B-4CAB-88F8-9D800173C028}" destId="{276FAADF-A837-4A50-A689-D827DA271AFC}" srcOrd="0" destOrd="0" presId="urn:microsoft.com/office/officeart/2005/8/layout/vList2"/>
    <dgm:cxn modelId="{FB030843-2C5C-4C77-AF72-ABF277CDF77E}" type="presOf" srcId="{E9493B3E-E6BE-47AA-9F14-85351CD23FDB}" destId="{E6D1AABA-FA38-4DC2-83BD-8EA0367581A5}" srcOrd="0" destOrd="0" presId="urn:microsoft.com/office/officeart/2005/8/layout/vList2"/>
    <dgm:cxn modelId="{5333A544-5394-4738-9A5F-A84E348F5C74}" srcId="{E9493B3E-E6BE-47AA-9F14-85351CD23FDB}" destId="{DA60F6BB-54A0-48DE-8EEE-642C733D5F06}" srcOrd="2" destOrd="0" parTransId="{A6B912CE-2F3B-484C-B415-4B4CD15EDC2D}" sibTransId="{039CFA33-DE0E-46D9-89FE-6A44700632E8}"/>
    <dgm:cxn modelId="{72C66A9E-69DE-4D9B-BDF6-C41FF473AD1C}" type="presParOf" srcId="{E6D1AABA-FA38-4DC2-83BD-8EA0367581A5}" destId="{276FAADF-A837-4A50-A689-D827DA271AFC}" srcOrd="0" destOrd="0" presId="urn:microsoft.com/office/officeart/2005/8/layout/vList2"/>
    <dgm:cxn modelId="{1DC16BD2-9A5D-4089-B8F5-9CB9008EBEDB}" type="presParOf" srcId="{E6D1AABA-FA38-4DC2-83BD-8EA0367581A5}" destId="{B1E04D78-ABC2-48DB-B886-BF0EDF38746B}" srcOrd="1" destOrd="0" presId="urn:microsoft.com/office/officeart/2005/8/layout/vList2"/>
    <dgm:cxn modelId="{B1671F95-B9A6-44EB-B51B-01897CDB9A98}" type="presParOf" srcId="{E6D1AABA-FA38-4DC2-83BD-8EA0367581A5}" destId="{B24C3C2C-72A1-4E11-8587-A62EA78C8893}" srcOrd="2" destOrd="0" presId="urn:microsoft.com/office/officeart/2005/8/layout/vList2"/>
    <dgm:cxn modelId="{1EB44956-A24B-4410-892E-FADB5382AC89}" type="presParOf" srcId="{E6D1AABA-FA38-4DC2-83BD-8EA0367581A5}" destId="{B00B5265-E9DF-49FB-984B-9832E4050A07}" srcOrd="3" destOrd="0" presId="urn:microsoft.com/office/officeart/2005/8/layout/vList2"/>
    <dgm:cxn modelId="{FA3C85F9-44D5-4E0D-BB0F-75F21DEED926}" type="presParOf" srcId="{E6D1AABA-FA38-4DC2-83BD-8EA0367581A5}" destId="{D6C59353-DE31-4E45-A4AE-5352574CB01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499B50-677A-46ED-BC20-4B5F736350A5}" type="doc">
      <dgm:prSet loTypeId="urn:microsoft.com/office/officeart/2005/8/layout/default#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C4B6E89-9EAD-4F12-9FDB-2CCD9644CB46}">
      <dgm:prSet/>
      <dgm:spPr/>
      <dgm:t>
        <a:bodyPr/>
        <a:lstStyle/>
        <a:p>
          <a:pPr rtl="0"/>
          <a:r>
            <a:rPr lang="cs-CZ" dirty="0">
              <a:latin typeface="Bookman Old Style"/>
            </a:rPr>
            <a:t>NA POSLEDNÍM SOUDU BUDE OD SEBE ODDĚLENO TO CO BOŽÍ VŮLI ODPORUJE </a:t>
          </a:r>
          <a:r>
            <a:rPr lang="cs-CZ" dirty="0" smtClean="0">
              <a:latin typeface="Bookman Old Style"/>
            </a:rPr>
            <a:t/>
          </a:r>
          <a:br>
            <a:rPr lang="cs-CZ" dirty="0" smtClean="0">
              <a:latin typeface="Bookman Old Style"/>
            </a:rPr>
          </a:br>
          <a:r>
            <a:rPr lang="cs-CZ" dirty="0" smtClean="0">
              <a:latin typeface="Bookman Old Style"/>
            </a:rPr>
            <a:t>OD </a:t>
          </a:r>
          <a:r>
            <a:rPr lang="cs-CZ" dirty="0">
              <a:latin typeface="Bookman Old Style"/>
            </a:rPr>
            <a:t>TOHO CO JÍ </a:t>
          </a:r>
          <a:r>
            <a:rPr lang="cs-CZ" dirty="0" smtClean="0">
              <a:latin typeface="Bookman Old Style"/>
            </a:rPr>
            <a:t>ODPOVÍDÁ</a:t>
          </a:r>
          <a:r>
            <a:rPr lang="cs-CZ" dirty="0">
              <a:latin typeface="Bookman Old Style"/>
            </a:rPr>
            <a:t>. </a:t>
          </a:r>
          <a:endParaRPr lang="en-US" dirty="0">
            <a:latin typeface="Bookman Old Style"/>
          </a:endParaRPr>
        </a:p>
      </dgm:t>
    </dgm:pt>
    <dgm:pt modelId="{ED7BCF57-9774-4067-8248-A365C862576E}" type="parTrans" cxnId="{3EB80F26-3169-4CCD-9D2A-876B24F292AF}">
      <dgm:prSet/>
      <dgm:spPr/>
      <dgm:t>
        <a:bodyPr/>
        <a:lstStyle/>
        <a:p>
          <a:endParaRPr lang="en-US"/>
        </a:p>
      </dgm:t>
    </dgm:pt>
    <dgm:pt modelId="{A4E2E0B2-E23F-40B5-B37F-3A312EA6FB7D}" type="sibTrans" cxnId="{3EB80F26-3169-4CCD-9D2A-876B24F292AF}">
      <dgm:prSet phldrT="01" phldr="0"/>
      <dgm:spPr/>
      <dgm:t>
        <a:bodyPr/>
        <a:lstStyle/>
        <a:p>
          <a:endParaRPr lang="en-US"/>
        </a:p>
      </dgm:t>
    </dgm:pt>
    <dgm:pt modelId="{0C8A3B05-CBA2-409E-B1B1-EE3DE7294739}">
      <dgm:prSet/>
      <dgm:spPr/>
      <dgm:t>
        <a:bodyPr/>
        <a:lstStyle/>
        <a:p>
          <a:r>
            <a:rPr lang="cs-CZ" dirty="0">
              <a:latin typeface="Bookman Old Style"/>
            </a:rPr>
            <a:t>BDĚLOST SOUVISÍ </a:t>
          </a:r>
          <a:r>
            <a:rPr lang="cs-CZ" dirty="0" smtClean="0">
              <a:latin typeface="Bookman Old Style"/>
            </a:rPr>
            <a:t/>
          </a:r>
          <a:br>
            <a:rPr lang="cs-CZ" dirty="0" smtClean="0">
              <a:latin typeface="Bookman Old Style"/>
            </a:rPr>
          </a:br>
          <a:r>
            <a:rPr lang="cs-CZ" dirty="0" smtClean="0">
              <a:latin typeface="Bookman Old Style"/>
            </a:rPr>
            <a:t>S </a:t>
          </a:r>
          <a:r>
            <a:rPr lang="cs-CZ" dirty="0">
              <a:latin typeface="Bookman Old Style"/>
            </a:rPr>
            <a:t>UVĚDOMĚNÍM, </a:t>
          </a:r>
          <a:r>
            <a:rPr lang="cs-CZ" dirty="0" smtClean="0">
              <a:latin typeface="Bookman Old Style"/>
            </a:rPr>
            <a:t/>
          </a:r>
          <a:br>
            <a:rPr lang="cs-CZ" dirty="0" smtClean="0">
              <a:latin typeface="Bookman Old Style"/>
            </a:rPr>
          </a:br>
          <a:r>
            <a:rPr lang="cs-CZ" dirty="0" smtClean="0">
              <a:latin typeface="Bookman Old Style"/>
            </a:rPr>
            <a:t>ŽE </a:t>
          </a:r>
          <a:r>
            <a:rPr lang="cs-CZ" dirty="0">
              <a:latin typeface="Bookman Old Style"/>
            </a:rPr>
            <a:t>MOJE VNÍMÁNÍ NENÍ ÚPLNÉ A MOJE POCHOPENÍ BOHA NEMUSÍ BÝT JEHO PŘESNÝ OBRAZ.</a:t>
          </a:r>
          <a:endParaRPr lang="en-US" dirty="0">
            <a:latin typeface="Bookman Old Style"/>
          </a:endParaRPr>
        </a:p>
      </dgm:t>
    </dgm:pt>
    <dgm:pt modelId="{24709D82-9545-490B-80E4-2B667C333E1B}" type="parTrans" cxnId="{CB26C50C-D36B-4353-AEDB-1479AD1D5651}">
      <dgm:prSet/>
      <dgm:spPr/>
      <dgm:t>
        <a:bodyPr/>
        <a:lstStyle/>
        <a:p>
          <a:endParaRPr lang="en-US"/>
        </a:p>
      </dgm:t>
    </dgm:pt>
    <dgm:pt modelId="{0FBF0B8C-6B94-4C56-9D63-44642FB825D8}" type="sibTrans" cxnId="{CB26C50C-D36B-4353-AEDB-1479AD1D5651}">
      <dgm:prSet phldrT="02" phldr="0"/>
      <dgm:spPr/>
      <dgm:t>
        <a:bodyPr/>
        <a:lstStyle/>
        <a:p>
          <a:endParaRPr lang="en-US"/>
        </a:p>
      </dgm:t>
    </dgm:pt>
    <dgm:pt modelId="{76031ABF-B018-4FA0-B11F-22FE74200D2D}">
      <dgm:prSet/>
      <dgm:spPr/>
      <dgm:t>
        <a:bodyPr/>
        <a:lstStyle/>
        <a:p>
          <a:pPr rtl="0"/>
          <a:r>
            <a:rPr lang="cs-CZ" dirty="0">
              <a:latin typeface="Bookman Old Style"/>
            </a:rPr>
            <a:t>BDĚLOST MŮŽE TEDY BÝT </a:t>
          </a:r>
          <a:r>
            <a:rPr lang="cs-CZ" dirty="0" smtClean="0">
              <a:latin typeface="Bookman Old Style"/>
            </a:rPr>
            <a:t> I</a:t>
          </a:r>
          <a:r>
            <a:rPr lang="cs-CZ" dirty="0">
              <a:latin typeface="Bookman Old Style"/>
            </a:rPr>
            <a:t>  SCHOPNOSTÍ URČITÉHO ODSTUPU </a:t>
          </a:r>
          <a:r>
            <a:rPr lang="cs-CZ" dirty="0" smtClean="0">
              <a:latin typeface="Bookman Old Style"/>
            </a:rPr>
            <a:t/>
          </a:r>
          <a:br>
            <a:rPr lang="cs-CZ" dirty="0" smtClean="0">
              <a:latin typeface="Bookman Old Style"/>
            </a:rPr>
          </a:br>
          <a:r>
            <a:rPr lang="cs-CZ" dirty="0" smtClean="0">
              <a:latin typeface="Bookman Old Style"/>
            </a:rPr>
            <a:t>OD </a:t>
          </a:r>
          <a:r>
            <a:rPr lang="cs-CZ" dirty="0">
              <a:latin typeface="Bookman Old Style"/>
            </a:rPr>
            <a:t>VLASTNÍCH PŘEDSTAV, VYTVOŘENÍ REZERVY.</a:t>
          </a:r>
          <a:endParaRPr lang="en-US" dirty="0">
            <a:latin typeface="Bookman Old Style"/>
          </a:endParaRPr>
        </a:p>
      </dgm:t>
    </dgm:pt>
    <dgm:pt modelId="{71CC4045-FB59-4A51-99AA-377E4E79ED22}" type="parTrans" cxnId="{CA67B9DA-B268-4974-8BB6-A6BBC204DF09}">
      <dgm:prSet/>
      <dgm:spPr/>
      <dgm:t>
        <a:bodyPr/>
        <a:lstStyle/>
        <a:p>
          <a:endParaRPr lang="en-US"/>
        </a:p>
      </dgm:t>
    </dgm:pt>
    <dgm:pt modelId="{5FED5298-D1C0-4C48-AF47-0411FFB580C0}" type="sibTrans" cxnId="{CA67B9DA-B268-4974-8BB6-A6BBC204DF09}">
      <dgm:prSet phldrT="03" phldr="0"/>
      <dgm:spPr/>
      <dgm:t>
        <a:bodyPr/>
        <a:lstStyle/>
        <a:p>
          <a:endParaRPr lang="en-US"/>
        </a:p>
      </dgm:t>
    </dgm:pt>
    <dgm:pt modelId="{CDE15B43-1B3D-4580-9A61-31D306D15640}" type="pres">
      <dgm:prSet presAssocID="{F2499B50-677A-46ED-BC20-4B5F736350A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8F600DA-B607-45D0-99F2-3EEA22122A71}" type="pres">
      <dgm:prSet presAssocID="{5C4B6E89-9EAD-4F12-9FDB-2CCD9644CB4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C9384EB-1BC9-40F0-AE89-ADA27B263810}" type="pres">
      <dgm:prSet presAssocID="{A4E2E0B2-E23F-40B5-B37F-3A312EA6FB7D}" presName="sibTrans" presStyleCnt="0"/>
      <dgm:spPr/>
    </dgm:pt>
    <dgm:pt modelId="{61A560FB-B1E6-4E52-A235-B1889D66B075}" type="pres">
      <dgm:prSet presAssocID="{0C8A3B05-CBA2-409E-B1B1-EE3DE729473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F5AC703-6E14-46A3-B48F-1791AFD17A2E}" type="pres">
      <dgm:prSet presAssocID="{0FBF0B8C-6B94-4C56-9D63-44642FB825D8}" presName="sibTrans" presStyleCnt="0"/>
      <dgm:spPr/>
    </dgm:pt>
    <dgm:pt modelId="{727E55D7-CA69-4D10-A2E7-397982195EE7}" type="pres">
      <dgm:prSet presAssocID="{76031ABF-B018-4FA0-B11F-22FE74200D2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A67B9DA-B268-4974-8BB6-A6BBC204DF09}" srcId="{F2499B50-677A-46ED-BC20-4B5F736350A5}" destId="{76031ABF-B018-4FA0-B11F-22FE74200D2D}" srcOrd="2" destOrd="0" parTransId="{71CC4045-FB59-4A51-99AA-377E4E79ED22}" sibTransId="{5FED5298-D1C0-4C48-AF47-0411FFB580C0}"/>
    <dgm:cxn modelId="{3A425DB9-2270-429D-AF6C-31062C041FD9}" type="presOf" srcId="{5C4B6E89-9EAD-4F12-9FDB-2CCD9644CB46}" destId="{A8F600DA-B607-45D0-99F2-3EEA22122A71}" srcOrd="0" destOrd="0" presId="urn:microsoft.com/office/officeart/2005/8/layout/default#1"/>
    <dgm:cxn modelId="{F4AE5861-A100-4B39-8C2F-3A6F6DDC6F9A}" type="presOf" srcId="{76031ABF-B018-4FA0-B11F-22FE74200D2D}" destId="{727E55D7-CA69-4D10-A2E7-397982195EE7}" srcOrd="0" destOrd="0" presId="urn:microsoft.com/office/officeart/2005/8/layout/default#1"/>
    <dgm:cxn modelId="{CB26C50C-D36B-4353-AEDB-1479AD1D5651}" srcId="{F2499B50-677A-46ED-BC20-4B5F736350A5}" destId="{0C8A3B05-CBA2-409E-B1B1-EE3DE7294739}" srcOrd="1" destOrd="0" parTransId="{24709D82-9545-490B-80E4-2B667C333E1B}" sibTransId="{0FBF0B8C-6B94-4C56-9D63-44642FB825D8}"/>
    <dgm:cxn modelId="{3EB80F26-3169-4CCD-9D2A-876B24F292AF}" srcId="{F2499B50-677A-46ED-BC20-4B5F736350A5}" destId="{5C4B6E89-9EAD-4F12-9FDB-2CCD9644CB46}" srcOrd="0" destOrd="0" parTransId="{ED7BCF57-9774-4067-8248-A365C862576E}" sibTransId="{A4E2E0B2-E23F-40B5-B37F-3A312EA6FB7D}"/>
    <dgm:cxn modelId="{224F736B-9A09-4768-90BB-2273FB39890F}" type="presOf" srcId="{0C8A3B05-CBA2-409E-B1B1-EE3DE7294739}" destId="{61A560FB-B1E6-4E52-A235-B1889D66B075}" srcOrd="0" destOrd="0" presId="urn:microsoft.com/office/officeart/2005/8/layout/default#1"/>
    <dgm:cxn modelId="{6923CD30-B681-4F04-B067-450F3962AC4C}" type="presOf" srcId="{F2499B50-677A-46ED-BC20-4B5F736350A5}" destId="{CDE15B43-1B3D-4580-9A61-31D306D15640}" srcOrd="0" destOrd="0" presId="urn:microsoft.com/office/officeart/2005/8/layout/default#1"/>
    <dgm:cxn modelId="{3FE13848-921F-47C0-B9C3-B781D660992F}" type="presParOf" srcId="{CDE15B43-1B3D-4580-9A61-31D306D15640}" destId="{A8F600DA-B607-45D0-99F2-3EEA22122A71}" srcOrd="0" destOrd="0" presId="urn:microsoft.com/office/officeart/2005/8/layout/default#1"/>
    <dgm:cxn modelId="{997B1C28-9925-4796-8F79-7CF6A0F5F88A}" type="presParOf" srcId="{CDE15B43-1B3D-4580-9A61-31D306D15640}" destId="{FC9384EB-1BC9-40F0-AE89-ADA27B263810}" srcOrd="1" destOrd="0" presId="urn:microsoft.com/office/officeart/2005/8/layout/default#1"/>
    <dgm:cxn modelId="{93D6F2C4-6B34-4CB0-9B2F-2A83969BAE54}" type="presParOf" srcId="{CDE15B43-1B3D-4580-9A61-31D306D15640}" destId="{61A560FB-B1E6-4E52-A235-B1889D66B075}" srcOrd="2" destOrd="0" presId="urn:microsoft.com/office/officeart/2005/8/layout/default#1"/>
    <dgm:cxn modelId="{531ED048-109B-4FB8-88B3-9B55FE1BDC5F}" type="presParOf" srcId="{CDE15B43-1B3D-4580-9A61-31D306D15640}" destId="{EF5AC703-6E14-46A3-B48F-1791AFD17A2E}" srcOrd="3" destOrd="0" presId="urn:microsoft.com/office/officeart/2005/8/layout/default#1"/>
    <dgm:cxn modelId="{A39C5490-0646-45DC-8DD3-B4C6DB6A6078}" type="presParOf" srcId="{CDE15B43-1B3D-4580-9A61-31D306D15640}" destId="{727E55D7-CA69-4D10-A2E7-397982195EE7}" srcOrd="4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199E2EA-92B1-4934-A8BB-F3A8358B69B8}" type="doc">
      <dgm:prSet loTypeId="urn:microsoft.com/office/officeart/2005/8/layout/default#2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7FAF289B-89F3-468A-89AD-BE9B9591609B}">
      <dgm:prSet/>
      <dgm:spPr/>
      <dgm:t>
        <a:bodyPr/>
        <a:lstStyle/>
        <a:p>
          <a:pPr rtl="0"/>
          <a:r>
            <a:rPr lang="cs-CZ" dirty="0">
              <a:latin typeface="Bookman Old Style"/>
            </a:rPr>
            <a:t>DVĚ SKUPINY DRUŽIČEK, KTERÉ SE </a:t>
          </a:r>
          <a:r>
            <a:rPr lang="cs-CZ" dirty="0" smtClean="0">
              <a:latin typeface="Bookman Old Style"/>
            </a:rPr>
            <a:t>VYDALY </a:t>
          </a:r>
          <a:r>
            <a:rPr lang="cs-CZ" dirty="0">
              <a:latin typeface="Bookman Old Style"/>
            </a:rPr>
            <a:t>NA CESTU NAPROTI ŽENCHOVI</a:t>
          </a:r>
          <a:endParaRPr lang="en-US" dirty="0">
            <a:latin typeface="Bookman Old Style"/>
          </a:endParaRPr>
        </a:p>
      </dgm:t>
    </dgm:pt>
    <dgm:pt modelId="{C12EACE9-9B57-430B-B081-92C67211724D}" type="parTrans" cxnId="{13307B8B-A2A0-4342-9FBC-53EF726680F7}">
      <dgm:prSet/>
      <dgm:spPr/>
      <dgm:t>
        <a:bodyPr/>
        <a:lstStyle/>
        <a:p>
          <a:endParaRPr lang="en-US"/>
        </a:p>
      </dgm:t>
    </dgm:pt>
    <dgm:pt modelId="{E8752666-01CC-468A-8472-7831A5DDF0BE}" type="sibTrans" cxnId="{13307B8B-A2A0-4342-9FBC-53EF726680F7}">
      <dgm:prSet/>
      <dgm:spPr/>
      <dgm:t>
        <a:bodyPr/>
        <a:lstStyle/>
        <a:p>
          <a:endParaRPr lang="en-US"/>
        </a:p>
      </dgm:t>
    </dgm:pt>
    <dgm:pt modelId="{C7AAE97E-9768-4842-9FBC-E0798148236B}">
      <dgm:prSet/>
      <dgm:spPr/>
      <dgm:t>
        <a:bodyPr/>
        <a:lstStyle/>
        <a:p>
          <a:pPr rtl="0"/>
          <a:r>
            <a:rPr lang="cs-CZ" dirty="0">
              <a:latin typeface="Bookman Old Style"/>
            </a:rPr>
            <a:t>JEDNA SKUPINA </a:t>
          </a:r>
          <a:r>
            <a:rPr lang="cs-CZ" dirty="0" smtClean="0">
              <a:latin typeface="Bookman Old Style"/>
            </a:rPr>
            <a:t>PŘEDPOKLÁDÁ</a:t>
          </a:r>
          <a:r>
            <a:rPr lang="cs-CZ" dirty="0">
              <a:latin typeface="Bookman Old Style"/>
            </a:rPr>
            <a:t>, ŽE ŽENICH PŘIJDE V URČITOU HODINU, BERE SI DO LAMP POUZE OLEJ, KTERÝ VYJDE TAK AKORÁT, ABY TO PŘESNĚ VYŠLO. </a:t>
          </a:r>
          <a:endParaRPr lang="en-US" dirty="0">
            <a:latin typeface="Bookman Old Style"/>
          </a:endParaRPr>
        </a:p>
      </dgm:t>
    </dgm:pt>
    <dgm:pt modelId="{D762CE1A-E610-4184-8149-AC6E4347960C}" type="parTrans" cxnId="{90A001DE-E226-4290-9CAD-13DD9F69C8A1}">
      <dgm:prSet/>
      <dgm:spPr/>
      <dgm:t>
        <a:bodyPr/>
        <a:lstStyle/>
        <a:p>
          <a:endParaRPr lang="en-US"/>
        </a:p>
      </dgm:t>
    </dgm:pt>
    <dgm:pt modelId="{62D51C6F-C257-49F6-AA63-42069AE34FB8}" type="sibTrans" cxnId="{90A001DE-E226-4290-9CAD-13DD9F69C8A1}">
      <dgm:prSet/>
      <dgm:spPr/>
      <dgm:t>
        <a:bodyPr/>
        <a:lstStyle/>
        <a:p>
          <a:endParaRPr lang="en-US"/>
        </a:p>
      </dgm:t>
    </dgm:pt>
    <dgm:pt modelId="{97A58784-C5F6-4795-A443-343847AB637C}">
      <dgm:prSet/>
      <dgm:spPr/>
      <dgm:t>
        <a:bodyPr/>
        <a:lstStyle/>
        <a:p>
          <a:r>
            <a:rPr lang="cs-CZ" dirty="0">
              <a:latin typeface="Bookman Old Style"/>
            </a:rPr>
            <a:t>DRUHÁ SKUPINA PŘESTOŽE TAKÉ OČEKÁVÁ BRZKÝ PŘÍCHOD ŽENICHA, BERE SI PRO JISTOTU SEBOU JEŠTĚ OLEJ DO ZÁSOBY. </a:t>
          </a:r>
          <a:endParaRPr lang="en-US" dirty="0">
            <a:latin typeface="Bookman Old Style"/>
          </a:endParaRPr>
        </a:p>
      </dgm:t>
    </dgm:pt>
    <dgm:pt modelId="{D900C856-E714-4F72-81A7-88005C4F6F9B}" type="parTrans" cxnId="{4B7B2F2E-8579-4D10-A14A-15F8C7C6E683}">
      <dgm:prSet/>
      <dgm:spPr/>
      <dgm:t>
        <a:bodyPr/>
        <a:lstStyle/>
        <a:p>
          <a:endParaRPr lang="en-US"/>
        </a:p>
      </dgm:t>
    </dgm:pt>
    <dgm:pt modelId="{D2F976EC-00AE-4F92-A749-AC64C597E507}" type="sibTrans" cxnId="{4B7B2F2E-8579-4D10-A14A-15F8C7C6E683}">
      <dgm:prSet/>
      <dgm:spPr/>
      <dgm:t>
        <a:bodyPr/>
        <a:lstStyle/>
        <a:p>
          <a:endParaRPr lang="en-US"/>
        </a:p>
      </dgm:t>
    </dgm:pt>
    <dgm:pt modelId="{80CBF362-849F-4A6D-83AF-9C85721BB4FD}">
      <dgm:prSet/>
      <dgm:spPr/>
      <dgm:t>
        <a:bodyPr/>
        <a:lstStyle/>
        <a:p>
          <a:pPr rtl="0"/>
          <a:r>
            <a:rPr lang="cs-CZ" dirty="0">
              <a:latin typeface="Bookman Old Style"/>
            </a:rPr>
            <a:t>ŽENICH NEPŘICHÁZÍ V HODINU, KDY HO ČEKALY, ALE POZDĚ V NOCI. ROZUMNÉ VSTUPUJÍ S ŽENICHEM NA </a:t>
          </a:r>
          <a:r>
            <a:rPr lang="cs-CZ" dirty="0" smtClean="0">
              <a:latin typeface="Bookman Old Style"/>
            </a:rPr>
            <a:t>SVTBU</a:t>
          </a:r>
          <a:r>
            <a:rPr lang="cs-CZ" dirty="0">
              <a:latin typeface="Bookman Old Style"/>
            </a:rPr>
            <a:t>, POŠETILÉ, JSOU ZASKOČENÉ, ZMATENÉ A HLEDAJÍ ALTERNATIVU. </a:t>
          </a:r>
          <a:endParaRPr lang="en-US" dirty="0">
            <a:latin typeface="Bookman Old Style"/>
          </a:endParaRPr>
        </a:p>
      </dgm:t>
    </dgm:pt>
    <dgm:pt modelId="{4E487BD6-39F9-4A0F-B06F-463C8E9530F7}" type="parTrans" cxnId="{85178471-7DFD-4EC4-B1F6-8414BA62990E}">
      <dgm:prSet/>
      <dgm:spPr/>
      <dgm:t>
        <a:bodyPr/>
        <a:lstStyle/>
        <a:p>
          <a:endParaRPr lang="en-US"/>
        </a:p>
      </dgm:t>
    </dgm:pt>
    <dgm:pt modelId="{62FABD49-D995-4742-A234-31353EF5DF6D}" type="sibTrans" cxnId="{85178471-7DFD-4EC4-B1F6-8414BA62990E}">
      <dgm:prSet/>
      <dgm:spPr/>
      <dgm:t>
        <a:bodyPr/>
        <a:lstStyle/>
        <a:p>
          <a:endParaRPr lang="en-US"/>
        </a:p>
      </dgm:t>
    </dgm:pt>
    <dgm:pt modelId="{241BFF67-CAB2-4DCE-898F-9A2DFD244E89}">
      <dgm:prSet/>
      <dgm:spPr/>
      <dgm:t>
        <a:bodyPr/>
        <a:lstStyle/>
        <a:p>
          <a:pPr rtl="0"/>
          <a:r>
            <a:rPr lang="cs-CZ" dirty="0">
              <a:latin typeface="Bookman Old Style"/>
            </a:rPr>
            <a:t>SVATBA JE RADOST A JSOU TAM ZVÁNI VŠICHNI. VEŠLY BY DRUŽIČKY NA </a:t>
          </a:r>
          <a:r>
            <a:rPr lang="cs-CZ" dirty="0" smtClean="0">
              <a:latin typeface="Bookman Old Style"/>
            </a:rPr>
            <a:t>SVATBU</a:t>
          </a:r>
          <a:r>
            <a:rPr lang="cs-CZ" dirty="0">
              <a:latin typeface="Bookman Old Style"/>
            </a:rPr>
            <a:t>, KDYBY </a:t>
          </a:r>
          <a:r>
            <a:rPr lang="cs-CZ" dirty="0" smtClean="0">
              <a:latin typeface="Bookman Old Style"/>
            </a:rPr>
            <a:t>NEHLEDALIYPOMOC </a:t>
          </a:r>
          <a:r>
            <a:rPr lang="cs-CZ" dirty="0">
              <a:latin typeface="Bookman Old Style"/>
            </a:rPr>
            <a:t>OD LIDÍ? </a:t>
          </a:r>
          <a:endParaRPr lang="en-US" dirty="0">
            <a:latin typeface="Bookman Old Style"/>
          </a:endParaRPr>
        </a:p>
      </dgm:t>
    </dgm:pt>
    <dgm:pt modelId="{2F5F8E05-0D9B-46BB-8D35-7B954819C8D6}" type="parTrans" cxnId="{33624DD8-B3FA-4FF3-A990-BCE75653EA91}">
      <dgm:prSet/>
      <dgm:spPr/>
      <dgm:t>
        <a:bodyPr/>
        <a:lstStyle/>
        <a:p>
          <a:endParaRPr lang="en-US"/>
        </a:p>
      </dgm:t>
    </dgm:pt>
    <dgm:pt modelId="{04F7D435-2A54-4966-9553-40A9EB3DB67B}" type="sibTrans" cxnId="{33624DD8-B3FA-4FF3-A990-BCE75653EA91}">
      <dgm:prSet/>
      <dgm:spPr/>
      <dgm:t>
        <a:bodyPr/>
        <a:lstStyle/>
        <a:p>
          <a:endParaRPr lang="en-US"/>
        </a:p>
      </dgm:t>
    </dgm:pt>
    <dgm:pt modelId="{3F1E1D75-3D19-475A-AB51-29C009607CA8}" type="pres">
      <dgm:prSet presAssocID="{3199E2EA-92B1-4934-A8BB-F3A8358B69B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1D99DB8-DFEA-4A82-9D2B-3DD20417695B}" type="pres">
      <dgm:prSet presAssocID="{7FAF289B-89F3-468A-89AD-BE9B9591609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1B59025-FA98-4884-AB75-A0769C90CDFE}" type="pres">
      <dgm:prSet presAssocID="{E8752666-01CC-468A-8472-7831A5DDF0BE}" presName="sibTrans" presStyleCnt="0"/>
      <dgm:spPr/>
    </dgm:pt>
    <dgm:pt modelId="{E755F345-7998-440C-B867-F620D69024EF}" type="pres">
      <dgm:prSet presAssocID="{C7AAE97E-9768-4842-9FBC-E0798148236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CB38815-25C8-49AE-A931-93A4E9D22AE7}" type="pres">
      <dgm:prSet presAssocID="{62D51C6F-C257-49F6-AA63-42069AE34FB8}" presName="sibTrans" presStyleCnt="0"/>
      <dgm:spPr/>
    </dgm:pt>
    <dgm:pt modelId="{C52F1302-6F79-47C1-BA81-8691C228CFE7}" type="pres">
      <dgm:prSet presAssocID="{97A58784-C5F6-4795-A443-343847AB637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EB13BF9-DD93-41B6-99D0-4E85D169618E}" type="pres">
      <dgm:prSet presAssocID="{D2F976EC-00AE-4F92-A749-AC64C597E507}" presName="sibTrans" presStyleCnt="0"/>
      <dgm:spPr/>
    </dgm:pt>
    <dgm:pt modelId="{F895C3D3-EFD1-43E8-9A4B-6F8DA87A6EDB}" type="pres">
      <dgm:prSet presAssocID="{80CBF362-849F-4A6D-83AF-9C85721BB4F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04AFE45-716F-4ADF-AE9B-EDDCE3D54122}" type="pres">
      <dgm:prSet presAssocID="{62FABD49-D995-4742-A234-31353EF5DF6D}" presName="sibTrans" presStyleCnt="0"/>
      <dgm:spPr/>
    </dgm:pt>
    <dgm:pt modelId="{14DB830B-8428-48BC-A814-500064444305}" type="pres">
      <dgm:prSet presAssocID="{241BFF67-CAB2-4DCE-898F-9A2DFD244E8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F0CED4C-2C78-45AE-97FD-CB233AD4F890}" type="presOf" srcId="{241BFF67-CAB2-4DCE-898F-9A2DFD244E89}" destId="{14DB830B-8428-48BC-A814-500064444305}" srcOrd="0" destOrd="0" presId="urn:microsoft.com/office/officeart/2005/8/layout/default#2"/>
    <dgm:cxn modelId="{A1A42F42-39AB-4591-B935-C4D47A8C21CB}" type="presOf" srcId="{97A58784-C5F6-4795-A443-343847AB637C}" destId="{C52F1302-6F79-47C1-BA81-8691C228CFE7}" srcOrd="0" destOrd="0" presId="urn:microsoft.com/office/officeart/2005/8/layout/default#2"/>
    <dgm:cxn modelId="{13307B8B-A2A0-4342-9FBC-53EF726680F7}" srcId="{3199E2EA-92B1-4934-A8BB-F3A8358B69B8}" destId="{7FAF289B-89F3-468A-89AD-BE9B9591609B}" srcOrd="0" destOrd="0" parTransId="{C12EACE9-9B57-430B-B081-92C67211724D}" sibTransId="{E8752666-01CC-468A-8472-7831A5DDF0BE}"/>
    <dgm:cxn modelId="{1E0BC52D-D34F-4DD4-8EA2-1E0E68E11BB2}" type="presOf" srcId="{C7AAE97E-9768-4842-9FBC-E0798148236B}" destId="{E755F345-7998-440C-B867-F620D69024EF}" srcOrd="0" destOrd="0" presId="urn:microsoft.com/office/officeart/2005/8/layout/default#2"/>
    <dgm:cxn modelId="{85178471-7DFD-4EC4-B1F6-8414BA62990E}" srcId="{3199E2EA-92B1-4934-A8BB-F3A8358B69B8}" destId="{80CBF362-849F-4A6D-83AF-9C85721BB4FD}" srcOrd="3" destOrd="0" parTransId="{4E487BD6-39F9-4A0F-B06F-463C8E9530F7}" sibTransId="{62FABD49-D995-4742-A234-31353EF5DF6D}"/>
    <dgm:cxn modelId="{4B7B2F2E-8579-4D10-A14A-15F8C7C6E683}" srcId="{3199E2EA-92B1-4934-A8BB-F3A8358B69B8}" destId="{97A58784-C5F6-4795-A443-343847AB637C}" srcOrd="2" destOrd="0" parTransId="{D900C856-E714-4F72-81A7-88005C4F6F9B}" sibTransId="{D2F976EC-00AE-4F92-A749-AC64C597E507}"/>
    <dgm:cxn modelId="{90A001DE-E226-4290-9CAD-13DD9F69C8A1}" srcId="{3199E2EA-92B1-4934-A8BB-F3A8358B69B8}" destId="{C7AAE97E-9768-4842-9FBC-E0798148236B}" srcOrd="1" destOrd="0" parTransId="{D762CE1A-E610-4184-8149-AC6E4347960C}" sibTransId="{62D51C6F-C257-49F6-AA63-42069AE34FB8}"/>
    <dgm:cxn modelId="{CB708670-F689-4616-B99D-D00F17C7B8D5}" type="presOf" srcId="{80CBF362-849F-4A6D-83AF-9C85721BB4FD}" destId="{F895C3D3-EFD1-43E8-9A4B-6F8DA87A6EDB}" srcOrd="0" destOrd="0" presId="urn:microsoft.com/office/officeart/2005/8/layout/default#2"/>
    <dgm:cxn modelId="{33624DD8-B3FA-4FF3-A990-BCE75653EA91}" srcId="{3199E2EA-92B1-4934-A8BB-F3A8358B69B8}" destId="{241BFF67-CAB2-4DCE-898F-9A2DFD244E89}" srcOrd="4" destOrd="0" parTransId="{2F5F8E05-0D9B-46BB-8D35-7B954819C8D6}" sibTransId="{04F7D435-2A54-4966-9553-40A9EB3DB67B}"/>
    <dgm:cxn modelId="{7BFD4ED7-D493-406F-BA08-165673EA113B}" type="presOf" srcId="{3199E2EA-92B1-4934-A8BB-F3A8358B69B8}" destId="{3F1E1D75-3D19-475A-AB51-29C009607CA8}" srcOrd="0" destOrd="0" presId="urn:microsoft.com/office/officeart/2005/8/layout/default#2"/>
    <dgm:cxn modelId="{7F9CE5FC-A78B-4AA3-8D0A-283F238A222C}" type="presOf" srcId="{7FAF289B-89F3-468A-89AD-BE9B9591609B}" destId="{41D99DB8-DFEA-4A82-9D2B-3DD20417695B}" srcOrd="0" destOrd="0" presId="urn:microsoft.com/office/officeart/2005/8/layout/default#2"/>
    <dgm:cxn modelId="{EA6B9104-97AF-4069-BDFC-1FF26E90ABE7}" type="presParOf" srcId="{3F1E1D75-3D19-475A-AB51-29C009607CA8}" destId="{41D99DB8-DFEA-4A82-9D2B-3DD20417695B}" srcOrd="0" destOrd="0" presId="urn:microsoft.com/office/officeart/2005/8/layout/default#2"/>
    <dgm:cxn modelId="{6668B6EB-C475-4700-9F2D-E3F5465FABE3}" type="presParOf" srcId="{3F1E1D75-3D19-475A-AB51-29C009607CA8}" destId="{E1B59025-FA98-4884-AB75-A0769C90CDFE}" srcOrd="1" destOrd="0" presId="urn:microsoft.com/office/officeart/2005/8/layout/default#2"/>
    <dgm:cxn modelId="{48D976DF-0F29-4AFB-A773-31C40F0450B9}" type="presParOf" srcId="{3F1E1D75-3D19-475A-AB51-29C009607CA8}" destId="{E755F345-7998-440C-B867-F620D69024EF}" srcOrd="2" destOrd="0" presId="urn:microsoft.com/office/officeart/2005/8/layout/default#2"/>
    <dgm:cxn modelId="{93180306-6B9D-4757-B22E-5FE02FC3DDA6}" type="presParOf" srcId="{3F1E1D75-3D19-475A-AB51-29C009607CA8}" destId="{5CB38815-25C8-49AE-A931-93A4E9D22AE7}" srcOrd="3" destOrd="0" presId="urn:microsoft.com/office/officeart/2005/8/layout/default#2"/>
    <dgm:cxn modelId="{CDC7128B-49AF-4E31-BF1A-F29A155E2298}" type="presParOf" srcId="{3F1E1D75-3D19-475A-AB51-29C009607CA8}" destId="{C52F1302-6F79-47C1-BA81-8691C228CFE7}" srcOrd="4" destOrd="0" presId="urn:microsoft.com/office/officeart/2005/8/layout/default#2"/>
    <dgm:cxn modelId="{328A1245-F2F6-4FD0-AEA8-61B1220DAC1D}" type="presParOf" srcId="{3F1E1D75-3D19-475A-AB51-29C009607CA8}" destId="{2EB13BF9-DD93-41B6-99D0-4E85D169618E}" srcOrd="5" destOrd="0" presId="urn:microsoft.com/office/officeart/2005/8/layout/default#2"/>
    <dgm:cxn modelId="{2E0F8E8F-B20A-4E97-B627-3E03CF48070B}" type="presParOf" srcId="{3F1E1D75-3D19-475A-AB51-29C009607CA8}" destId="{F895C3D3-EFD1-43E8-9A4B-6F8DA87A6EDB}" srcOrd="6" destOrd="0" presId="urn:microsoft.com/office/officeart/2005/8/layout/default#2"/>
    <dgm:cxn modelId="{1A1BA996-C181-4DB6-BC3E-152FF05D3F2F}" type="presParOf" srcId="{3F1E1D75-3D19-475A-AB51-29C009607CA8}" destId="{004AFE45-716F-4ADF-AE9B-EDDCE3D54122}" srcOrd="7" destOrd="0" presId="urn:microsoft.com/office/officeart/2005/8/layout/default#2"/>
    <dgm:cxn modelId="{1A7B6F13-B634-4262-A7F1-63732E458C71}" type="presParOf" srcId="{3F1E1D75-3D19-475A-AB51-29C009607CA8}" destId="{14DB830B-8428-48BC-A814-500064444305}" srcOrd="8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B3D44EC-9FB2-43C0-9952-E555EB949518}" type="doc">
      <dgm:prSet loTypeId="urn:microsoft.com/office/officeart/2005/8/layout/default#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8C29C2C-CD1E-4B3C-9605-837C73FCCE79}">
      <dgm:prSet custT="1"/>
      <dgm:spPr/>
      <dgm:t>
        <a:bodyPr/>
        <a:lstStyle/>
        <a:p>
          <a:pPr rtl="0"/>
          <a:r>
            <a:rPr lang="cs-CZ" sz="1800" dirty="0">
              <a:latin typeface="Bookman Old Style"/>
            </a:rPr>
            <a:t>ZTRÁTA </a:t>
          </a:r>
          <a:r>
            <a:rPr lang="cs-CZ" sz="1800" dirty="0" smtClean="0">
              <a:latin typeface="Bookman Old Style"/>
            </a:rPr>
            <a:t>PŘIJENÍ</a:t>
          </a:r>
          <a:r>
            <a:rPr lang="cs-CZ" sz="1800" dirty="0">
              <a:latin typeface="Bookman Old Style"/>
            </a:rPr>
            <a:t> </a:t>
          </a:r>
          <a:endParaRPr lang="en-US" sz="1800" dirty="0">
            <a:latin typeface="Bookman Old Style"/>
          </a:endParaRPr>
        </a:p>
      </dgm:t>
    </dgm:pt>
    <dgm:pt modelId="{4E976FB9-2221-4363-8164-28332DE9F68D}" type="parTrans" cxnId="{95E53A6C-0CAB-4BE9-B42A-68E05A9AA447}">
      <dgm:prSet/>
      <dgm:spPr/>
      <dgm:t>
        <a:bodyPr/>
        <a:lstStyle/>
        <a:p>
          <a:endParaRPr lang="en-US"/>
        </a:p>
      </dgm:t>
    </dgm:pt>
    <dgm:pt modelId="{05722B87-769E-4059-B37D-37AEEA71C9B1}" type="sibTrans" cxnId="{95E53A6C-0CAB-4BE9-B42A-68E05A9AA447}">
      <dgm:prSet/>
      <dgm:spPr/>
      <dgm:t>
        <a:bodyPr/>
        <a:lstStyle/>
        <a:p>
          <a:endParaRPr lang="en-US"/>
        </a:p>
      </dgm:t>
    </dgm:pt>
    <dgm:pt modelId="{16CDC3C4-D98D-428E-A8D6-77A8FBF772F1}">
      <dgm:prSet custT="1"/>
      <dgm:spPr/>
      <dgm:t>
        <a:bodyPr/>
        <a:lstStyle/>
        <a:p>
          <a:pPr rtl="0"/>
          <a:r>
            <a:rPr lang="cs-CZ" sz="1800" dirty="0">
              <a:latin typeface="Bookman Old Style"/>
            </a:rPr>
            <a:t>ZMATEK </a:t>
          </a:r>
          <a:endParaRPr lang="en-US" sz="1800" dirty="0">
            <a:latin typeface="Bookman Old Style"/>
          </a:endParaRPr>
        </a:p>
      </dgm:t>
    </dgm:pt>
    <dgm:pt modelId="{BBB36D17-EE95-4598-AD57-763F2BC8ECFC}" type="parTrans" cxnId="{8C083A9B-AA00-4DB8-91CA-3D2C0BA9680B}">
      <dgm:prSet/>
      <dgm:spPr/>
      <dgm:t>
        <a:bodyPr/>
        <a:lstStyle/>
        <a:p>
          <a:endParaRPr lang="en-US"/>
        </a:p>
      </dgm:t>
    </dgm:pt>
    <dgm:pt modelId="{9B0C36BB-B041-4CD6-91C5-C05ABD97316E}" type="sibTrans" cxnId="{8C083A9B-AA00-4DB8-91CA-3D2C0BA9680B}">
      <dgm:prSet/>
      <dgm:spPr/>
      <dgm:t>
        <a:bodyPr/>
        <a:lstStyle/>
        <a:p>
          <a:endParaRPr lang="en-US"/>
        </a:p>
      </dgm:t>
    </dgm:pt>
    <dgm:pt modelId="{2EEB76BE-F1C6-4AAF-9D19-FB69F0BB04B8}">
      <dgm:prSet custT="1"/>
      <dgm:spPr/>
      <dgm:t>
        <a:bodyPr/>
        <a:lstStyle/>
        <a:p>
          <a:pPr rtl="0"/>
          <a:r>
            <a:rPr lang="cs-CZ" sz="1800" dirty="0">
              <a:latin typeface="Bookman Old Style"/>
            </a:rPr>
            <a:t>HLEDÁNÍ  </a:t>
          </a:r>
          <a:endParaRPr lang="cs-CZ" sz="1800" dirty="0" smtClean="0">
            <a:latin typeface="Bookman Old Style"/>
          </a:endParaRPr>
        </a:p>
        <a:p>
          <a:pPr rtl="0"/>
          <a:r>
            <a:rPr lang="cs-CZ" sz="1800" dirty="0" smtClean="0">
              <a:latin typeface="Bookman Old Style"/>
            </a:rPr>
            <a:t>RYCHLÉHO</a:t>
          </a:r>
          <a:r>
            <a:rPr lang="cs-CZ" sz="1800" dirty="0">
              <a:latin typeface="Bookman Old Style"/>
            </a:rPr>
            <a:t>  </a:t>
          </a:r>
          <a:endParaRPr lang="cs-CZ" sz="1800" dirty="0" smtClean="0">
            <a:latin typeface="Bookman Old Style"/>
          </a:endParaRPr>
        </a:p>
        <a:p>
          <a:pPr rtl="0"/>
          <a:r>
            <a:rPr lang="cs-CZ" sz="1800" dirty="0" smtClean="0">
              <a:latin typeface="Bookman Old Style"/>
            </a:rPr>
            <a:t>ŘEŠEN</a:t>
          </a:r>
          <a:r>
            <a:rPr lang="cs-CZ" sz="1800" dirty="0" smtClean="0"/>
            <a:t>Í</a:t>
          </a:r>
          <a:r>
            <a:rPr lang="cs-CZ" sz="1800" dirty="0"/>
            <a:t> </a:t>
          </a:r>
          <a:endParaRPr lang="en-US" sz="1800" dirty="0"/>
        </a:p>
      </dgm:t>
    </dgm:pt>
    <dgm:pt modelId="{6D13C788-2296-46C7-A1FB-52B89489EC79}" type="parTrans" cxnId="{42FB488F-0C6D-4E2A-8367-F5946EC0E821}">
      <dgm:prSet/>
      <dgm:spPr/>
      <dgm:t>
        <a:bodyPr/>
        <a:lstStyle/>
        <a:p>
          <a:endParaRPr lang="en-US"/>
        </a:p>
      </dgm:t>
    </dgm:pt>
    <dgm:pt modelId="{4C245B81-0372-4126-8ACB-7AFC0EB453F5}" type="sibTrans" cxnId="{42FB488F-0C6D-4E2A-8367-F5946EC0E821}">
      <dgm:prSet/>
      <dgm:spPr/>
      <dgm:t>
        <a:bodyPr/>
        <a:lstStyle/>
        <a:p>
          <a:endParaRPr lang="en-US"/>
        </a:p>
      </dgm:t>
    </dgm:pt>
    <dgm:pt modelId="{DE820E9D-2D09-4953-BED1-ACF79D393399}">
      <dgm:prSet custT="1"/>
      <dgm:spPr/>
      <dgm:t>
        <a:bodyPr/>
        <a:lstStyle/>
        <a:p>
          <a:pPr rtl="0"/>
          <a:r>
            <a:rPr lang="cs-CZ" sz="1800" dirty="0">
              <a:latin typeface="Bookman Old Style"/>
            </a:rPr>
            <a:t>VOLÍM ALTERNATIVU, NESNAŽÍM SE OBNOVIT PŘIPOJENÍ</a:t>
          </a:r>
          <a:r>
            <a:rPr lang="cs-CZ" sz="1400" dirty="0"/>
            <a:t> </a:t>
          </a:r>
          <a:endParaRPr lang="en-US" sz="1400" dirty="0"/>
        </a:p>
      </dgm:t>
    </dgm:pt>
    <dgm:pt modelId="{1FE6B416-36CC-4E03-963D-A46A80059884}" type="parTrans" cxnId="{8B7EE5DE-2387-43ED-B47E-0B674BDE88BD}">
      <dgm:prSet/>
      <dgm:spPr/>
      <dgm:t>
        <a:bodyPr/>
        <a:lstStyle/>
        <a:p>
          <a:endParaRPr lang="en-US"/>
        </a:p>
      </dgm:t>
    </dgm:pt>
    <dgm:pt modelId="{2FD5ED00-17DD-4640-AC36-C462DAC0490C}" type="sibTrans" cxnId="{8B7EE5DE-2387-43ED-B47E-0B674BDE88BD}">
      <dgm:prSet/>
      <dgm:spPr/>
      <dgm:t>
        <a:bodyPr/>
        <a:lstStyle/>
        <a:p>
          <a:endParaRPr lang="en-US"/>
        </a:p>
      </dgm:t>
    </dgm:pt>
    <dgm:pt modelId="{112C1C86-6AB0-4494-9D91-517BC6ACD9ED}">
      <dgm:prSet custT="1"/>
      <dgm:spPr/>
      <dgm:t>
        <a:bodyPr/>
        <a:lstStyle/>
        <a:p>
          <a:pPr rtl="0"/>
          <a:r>
            <a:rPr lang="cs-CZ" sz="1400" dirty="0">
              <a:latin typeface="Bookman Old Style"/>
            </a:rPr>
            <a:t>ALTERNATIVA </a:t>
          </a:r>
          <a:r>
            <a:rPr lang="cs-CZ" sz="1400" dirty="0" smtClean="0">
              <a:latin typeface="Bookman Old Style"/>
            </a:rPr>
            <a:t>FUNGUJE </a:t>
          </a:r>
          <a:r>
            <a:rPr lang="cs-CZ" sz="1400" dirty="0">
              <a:latin typeface="Bookman Old Style"/>
            </a:rPr>
            <a:t>DOČASNĚ A ZPŮSOBUJE DALŠÍ KOMPLIKACE, JEJICHŽ ŘEŠENÍ ZABERE ČAS, KTERÝ JSME MOHLI VĚNOVAT PŘIPOJENÍ</a:t>
          </a:r>
          <a:endParaRPr lang="en-US" sz="1400" dirty="0">
            <a:latin typeface="Bookman Old Style"/>
          </a:endParaRPr>
        </a:p>
      </dgm:t>
    </dgm:pt>
    <dgm:pt modelId="{19C4B2C7-DDFE-4BCE-B2AF-84E56CBF0C36}" type="parTrans" cxnId="{0D71FDDC-38F7-4ED9-90D6-406B6F273CFB}">
      <dgm:prSet/>
      <dgm:spPr/>
      <dgm:t>
        <a:bodyPr/>
        <a:lstStyle/>
        <a:p>
          <a:endParaRPr lang="en-US"/>
        </a:p>
      </dgm:t>
    </dgm:pt>
    <dgm:pt modelId="{E9E0C003-9C0F-4B43-A57F-45921FBFC719}" type="sibTrans" cxnId="{0D71FDDC-38F7-4ED9-90D6-406B6F273CFB}">
      <dgm:prSet/>
      <dgm:spPr/>
      <dgm:t>
        <a:bodyPr/>
        <a:lstStyle/>
        <a:p>
          <a:endParaRPr lang="en-US"/>
        </a:p>
      </dgm:t>
    </dgm:pt>
    <dgm:pt modelId="{886F7F2D-EC7C-4DF7-9A97-9B6DF8C73138}">
      <dgm:prSet custT="1"/>
      <dgm:spPr/>
      <dgm:t>
        <a:bodyPr/>
        <a:lstStyle/>
        <a:p>
          <a:pPr rtl="0"/>
          <a:r>
            <a:rPr lang="cs-CZ" sz="1800" dirty="0" smtClean="0">
              <a:latin typeface="Bookman Old Style"/>
            </a:rPr>
            <a:t>JSM EOKRADENÍ</a:t>
          </a:r>
          <a:r>
            <a:rPr lang="cs-CZ" sz="1800" dirty="0">
              <a:latin typeface="Bookman Old Style"/>
            </a:rPr>
            <a:t>, OCHUZENÍ, IZOLOVÁNI</a:t>
          </a:r>
          <a:endParaRPr lang="en-US" sz="1800" dirty="0">
            <a:latin typeface="Bookman Old Style"/>
          </a:endParaRPr>
        </a:p>
      </dgm:t>
    </dgm:pt>
    <dgm:pt modelId="{54B0A65E-03D8-4857-8913-D6AF2E228DE7}" type="parTrans" cxnId="{39EE4FBE-B7D8-43E6-9D7B-445FD7FFFDCD}">
      <dgm:prSet/>
      <dgm:spPr/>
      <dgm:t>
        <a:bodyPr/>
        <a:lstStyle/>
        <a:p>
          <a:endParaRPr lang="en-US"/>
        </a:p>
      </dgm:t>
    </dgm:pt>
    <dgm:pt modelId="{B224A7F3-27A8-4523-95D8-82EB86EBE376}" type="sibTrans" cxnId="{39EE4FBE-B7D8-43E6-9D7B-445FD7FFFDCD}">
      <dgm:prSet/>
      <dgm:spPr/>
      <dgm:t>
        <a:bodyPr/>
        <a:lstStyle/>
        <a:p>
          <a:endParaRPr lang="en-US"/>
        </a:p>
      </dgm:t>
    </dgm:pt>
    <dgm:pt modelId="{FCF1B2F9-BE1C-41EB-ACF1-1468E7799ECD}">
      <dgm:prSet custT="1"/>
      <dgm:spPr/>
      <dgm:t>
        <a:bodyPr/>
        <a:lstStyle/>
        <a:p>
          <a:r>
            <a:rPr lang="cs-CZ" sz="1800" dirty="0">
              <a:latin typeface="Bookman Old Style"/>
            </a:rPr>
            <a:t>PŘICHÁZÍ, ODMÍTNUTÍ, OSAMĚNÍ, SEBELÍTOST </a:t>
          </a:r>
          <a:r>
            <a:rPr lang="cs-CZ" sz="1800" dirty="0" smtClean="0">
              <a:latin typeface="Bookman Old Style"/>
            </a:rPr>
            <a:t/>
          </a:r>
          <a:br>
            <a:rPr lang="cs-CZ" sz="1800" dirty="0" smtClean="0">
              <a:latin typeface="Bookman Old Style"/>
            </a:rPr>
          </a:br>
          <a:r>
            <a:rPr lang="cs-CZ" sz="1800" dirty="0" smtClean="0">
              <a:latin typeface="Bookman Old Style"/>
            </a:rPr>
            <a:t>A </a:t>
          </a:r>
          <a:r>
            <a:rPr lang="cs-CZ" sz="1800" dirty="0">
              <a:latin typeface="Bookman Old Style"/>
            </a:rPr>
            <a:t>HNĚV </a:t>
          </a:r>
          <a:endParaRPr lang="en-US" sz="1800" dirty="0">
            <a:latin typeface="Bookman Old Style"/>
          </a:endParaRPr>
        </a:p>
      </dgm:t>
    </dgm:pt>
    <dgm:pt modelId="{3DDA1D83-E4BB-4FEE-9C14-5F2892D72789}" type="parTrans" cxnId="{9F5710DF-336D-4A10-940D-CC8D3A0E3EA0}">
      <dgm:prSet/>
      <dgm:spPr/>
      <dgm:t>
        <a:bodyPr/>
        <a:lstStyle/>
        <a:p>
          <a:endParaRPr lang="en-US"/>
        </a:p>
      </dgm:t>
    </dgm:pt>
    <dgm:pt modelId="{C96EDF22-FF8B-42ED-8F89-05606D18061D}" type="sibTrans" cxnId="{9F5710DF-336D-4A10-940D-CC8D3A0E3EA0}">
      <dgm:prSet/>
      <dgm:spPr/>
      <dgm:t>
        <a:bodyPr/>
        <a:lstStyle/>
        <a:p>
          <a:endParaRPr lang="en-US"/>
        </a:p>
      </dgm:t>
    </dgm:pt>
    <dgm:pt modelId="{23268360-7C65-493C-8360-203B5A6CA0E7}" type="pres">
      <dgm:prSet presAssocID="{6B3D44EC-9FB2-43C0-9952-E555EB94951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27ACB26-48AE-4621-87D6-86E58B3D6044}" type="pres">
      <dgm:prSet presAssocID="{E8C29C2C-CD1E-4B3C-9605-837C73FCCE79}" presName="node" presStyleLbl="node1" presStyleIdx="0" presStyleCnt="7" custLinFactNeighborX="2819" custLinFactNeighborY="-196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DE3E35D-B3DB-4E58-AAD0-22CBC48982FF}" type="pres">
      <dgm:prSet presAssocID="{05722B87-769E-4059-B37D-37AEEA71C9B1}" presName="sibTrans" presStyleCnt="0"/>
      <dgm:spPr/>
    </dgm:pt>
    <dgm:pt modelId="{2B4EED4E-3EC3-4CBA-8F96-29DEAB27FBBF}" type="pres">
      <dgm:prSet presAssocID="{16CDC3C4-D98D-428E-A8D6-77A8FBF772F1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F0651B7-8BAD-43CD-861B-0BB9E137ABD9}" type="pres">
      <dgm:prSet presAssocID="{9B0C36BB-B041-4CD6-91C5-C05ABD97316E}" presName="sibTrans" presStyleCnt="0"/>
      <dgm:spPr/>
    </dgm:pt>
    <dgm:pt modelId="{FCF09E2B-A8CA-4464-98E7-08D61F7A2BAA}" type="pres">
      <dgm:prSet presAssocID="{2EEB76BE-F1C6-4AAF-9D19-FB69F0BB04B8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895FC88-F148-4140-AD27-ABE7722028DF}" type="pres">
      <dgm:prSet presAssocID="{4C245B81-0372-4126-8ACB-7AFC0EB453F5}" presName="sibTrans" presStyleCnt="0"/>
      <dgm:spPr/>
    </dgm:pt>
    <dgm:pt modelId="{8CF4BDC6-7F8B-4342-A929-3B4B52FD2226}" type="pres">
      <dgm:prSet presAssocID="{DE820E9D-2D09-4953-BED1-ACF79D393399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F048CEE-2A02-45CB-B1F4-68E794D48C2C}" type="pres">
      <dgm:prSet presAssocID="{2FD5ED00-17DD-4640-AC36-C462DAC0490C}" presName="sibTrans" presStyleCnt="0"/>
      <dgm:spPr/>
    </dgm:pt>
    <dgm:pt modelId="{74B5192F-671E-4142-A7B8-1B0CF840B5E5}" type="pres">
      <dgm:prSet presAssocID="{112C1C86-6AB0-4494-9D91-517BC6ACD9ED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7CB6285-0E4C-47EB-952F-366AFF7939C9}" type="pres">
      <dgm:prSet presAssocID="{E9E0C003-9C0F-4B43-A57F-45921FBFC719}" presName="sibTrans" presStyleCnt="0"/>
      <dgm:spPr/>
    </dgm:pt>
    <dgm:pt modelId="{677169E4-93CD-48ED-BAE0-177DDD8BF228}" type="pres">
      <dgm:prSet presAssocID="{886F7F2D-EC7C-4DF7-9A97-9B6DF8C73138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B4F8E09-D2A7-4AB0-A32E-AECED398729E}" type="pres">
      <dgm:prSet presAssocID="{B224A7F3-27A8-4523-95D8-82EB86EBE376}" presName="sibTrans" presStyleCnt="0"/>
      <dgm:spPr/>
    </dgm:pt>
    <dgm:pt modelId="{5C564B30-78FA-4090-AC6F-1EC543DAFC80}" type="pres">
      <dgm:prSet presAssocID="{FCF1B2F9-BE1C-41EB-ACF1-1468E7799ECD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2FB488F-0C6D-4E2A-8367-F5946EC0E821}" srcId="{6B3D44EC-9FB2-43C0-9952-E555EB949518}" destId="{2EEB76BE-F1C6-4AAF-9D19-FB69F0BB04B8}" srcOrd="2" destOrd="0" parTransId="{6D13C788-2296-46C7-A1FB-52B89489EC79}" sibTransId="{4C245B81-0372-4126-8ACB-7AFC0EB453F5}"/>
    <dgm:cxn modelId="{8C083A9B-AA00-4DB8-91CA-3D2C0BA9680B}" srcId="{6B3D44EC-9FB2-43C0-9952-E555EB949518}" destId="{16CDC3C4-D98D-428E-A8D6-77A8FBF772F1}" srcOrd="1" destOrd="0" parTransId="{BBB36D17-EE95-4598-AD57-763F2BC8ECFC}" sibTransId="{9B0C36BB-B041-4CD6-91C5-C05ABD97316E}"/>
    <dgm:cxn modelId="{4BD06F8D-B73A-4B28-9DB3-CB5CD5380D92}" type="presOf" srcId="{E8C29C2C-CD1E-4B3C-9605-837C73FCCE79}" destId="{A27ACB26-48AE-4621-87D6-86E58B3D6044}" srcOrd="0" destOrd="0" presId="urn:microsoft.com/office/officeart/2005/8/layout/default#3"/>
    <dgm:cxn modelId="{8B7FAB13-CD2C-48A7-8ADB-D38BF4065108}" type="presOf" srcId="{DE820E9D-2D09-4953-BED1-ACF79D393399}" destId="{8CF4BDC6-7F8B-4342-A929-3B4B52FD2226}" srcOrd="0" destOrd="0" presId="urn:microsoft.com/office/officeart/2005/8/layout/default#3"/>
    <dgm:cxn modelId="{392B36A6-7AB8-4D37-92AC-AFD06C0A17B7}" type="presOf" srcId="{FCF1B2F9-BE1C-41EB-ACF1-1468E7799ECD}" destId="{5C564B30-78FA-4090-AC6F-1EC543DAFC80}" srcOrd="0" destOrd="0" presId="urn:microsoft.com/office/officeart/2005/8/layout/default#3"/>
    <dgm:cxn modelId="{CB4FBFF1-1DCE-4A10-BA74-3EA10A55FB45}" type="presOf" srcId="{2EEB76BE-F1C6-4AAF-9D19-FB69F0BB04B8}" destId="{FCF09E2B-A8CA-4464-98E7-08D61F7A2BAA}" srcOrd="0" destOrd="0" presId="urn:microsoft.com/office/officeart/2005/8/layout/default#3"/>
    <dgm:cxn modelId="{540ABD58-83D5-4C5A-98AC-EC28587B800D}" type="presOf" srcId="{112C1C86-6AB0-4494-9D91-517BC6ACD9ED}" destId="{74B5192F-671E-4142-A7B8-1B0CF840B5E5}" srcOrd="0" destOrd="0" presId="urn:microsoft.com/office/officeart/2005/8/layout/default#3"/>
    <dgm:cxn modelId="{9204B3F7-B581-43E6-9BA9-C694E764D90C}" type="presOf" srcId="{886F7F2D-EC7C-4DF7-9A97-9B6DF8C73138}" destId="{677169E4-93CD-48ED-BAE0-177DDD8BF228}" srcOrd="0" destOrd="0" presId="urn:microsoft.com/office/officeart/2005/8/layout/default#3"/>
    <dgm:cxn modelId="{95E53A6C-0CAB-4BE9-B42A-68E05A9AA447}" srcId="{6B3D44EC-9FB2-43C0-9952-E555EB949518}" destId="{E8C29C2C-CD1E-4B3C-9605-837C73FCCE79}" srcOrd="0" destOrd="0" parTransId="{4E976FB9-2221-4363-8164-28332DE9F68D}" sibTransId="{05722B87-769E-4059-B37D-37AEEA71C9B1}"/>
    <dgm:cxn modelId="{9F5710DF-336D-4A10-940D-CC8D3A0E3EA0}" srcId="{6B3D44EC-9FB2-43C0-9952-E555EB949518}" destId="{FCF1B2F9-BE1C-41EB-ACF1-1468E7799ECD}" srcOrd="6" destOrd="0" parTransId="{3DDA1D83-E4BB-4FEE-9C14-5F2892D72789}" sibTransId="{C96EDF22-FF8B-42ED-8F89-05606D18061D}"/>
    <dgm:cxn modelId="{39EE4FBE-B7D8-43E6-9D7B-445FD7FFFDCD}" srcId="{6B3D44EC-9FB2-43C0-9952-E555EB949518}" destId="{886F7F2D-EC7C-4DF7-9A97-9B6DF8C73138}" srcOrd="5" destOrd="0" parTransId="{54B0A65E-03D8-4857-8913-D6AF2E228DE7}" sibTransId="{B224A7F3-27A8-4523-95D8-82EB86EBE376}"/>
    <dgm:cxn modelId="{1FFD7E9A-5CFF-4183-8929-6817BFD8F030}" type="presOf" srcId="{16CDC3C4-D98D-428E-A8D6-77A8FBF772F1}" destId="{2B4EED4E-3EC3-4CBA-8F96-29DEAB27FBBF}" srcOrd="0" destOrd="0" presId="urn:microsoft.com/office/officeart/2005/8/layout/default#3"/>
    <dgm:cxn modelId="{0D71FDDC-38F7-4ED9-90D6-406B6F273CFB}" srcId="{6B3D44EC-9FB2-43C0-9952-E555EB949518}" destId="{112C1C86-6AB0-4494-9D91-517BC6ACD9ED}" srcOrd="4" destOrd="0" parTransId="{19C4B2C7-DDFE-4BCE-B2AF-84E56CBF0C36}" sibTransId="{E9E0C003-9C0F-4B43-A57F-45921FBFC719}"/>
    <dgm:cxn modelId="{8B7EE5DE-2387-43ED-B47E-0B674BDE88BD}" srcId="{6B3D44EC-9FB2-43C0-9952-E555EB949518}" destId="{DE820E9D-2D09-4953-BED1-ACF79D393399}" srcOrd="3" destOrd="0" parTransId="{1FE6B416-36CC-4E03-963D-A46A80059884}" sibTransId="{2FD5ED00-17DD-4640-AC36-C462DAC0490C}"/>
    <dgm:cxn modelId="{E41573BD-5D7B-4845-931F-44E233CD1D36}" type="presOf" srcId="{6B3D44EC-9FB2-43C0-9952-E555EB949518}" destId="{23268360-7C65-493C-8360-203B5A6CA0E7}" srcOrd="0" destOrd="0" presId="urn:microsoft.com/office/officeart/2005/8/layout/default#3"/>
    <dgm:cxn modelId="{98845FA0-44DB-4BB4-B29E-316E1DCFE3C1}" type="presParOf" srcId="{23268360-7C65-493C-8360-203B5A6CA0E7}" destId="{A27ACB26-48AE-4621-87D6-86E58B3D6044}" srcOrd="0" destOrd="0" presId="urn:microsoft.com/office/officeart/2005/8/layout/default#3"/>
    <dgm:cxn modelId="{608C0107-4E42-40E3-BD15-63BB4CD6811D}" type="presParOf" srcId="{23268360-7C65-493C-8360-203B5A6CA0E7}" destId="{ADE3E35D-B3DB-4E58-AAD0-22CBC48982FF}" srcOrd="1" destOrd="0" presId="urn:microsoft.com/office/officeart/2005/8/layout/default#3"/>
    <dgm:cxn modelId="{055787DF-394F-4AA3-835C-7334B8969E6A}" type="presParOf" srcId="{23268360-7C65-493C-8360-203B5A6CA0E7}" destId="{2B4EED4E-3EC3-4CBA-8F96-29DEAB27FBBF}" srcOrd="2" destOrd="0" presId="urn:microsoft.com/office/officeart/2005/8/layout/default#3"/>
    <dgm:cxn modelId="{D910ADB4-7B2E-4809-BF95-3AE476B3B4A3}" type="presParOf" srcId="{23268360-7C65-493C-8360-203B5A6CA0E7}" destId="{2F0651B7-8BAD-43CD-861B-0BB9E137ABD9}" srcOrd="3" destOrd="0" presId="urn:microsoft.com/office/officeart/2005/8/layout/default#3"/>
    <dgm:cxn modelId="{EE9D5542-7AA8-4D6E-ADFB-4D1B206EEDC7}" type="presParOf" srcId="{23268360-7C65-493C-8360-203B5A6CA0E7}" destId="{FCF09E2B-A8CA-4464-98E7-08D61F7A2BAA}" srcOrd="4" destOrd="0" presId="urn:microsoft.com/office/officeart/2005/8/layout/default#3"/>
    <dgm:cxn modelId="{75486F70-B6D2-4629-B4D5-C99F4E4AFB90}" type="presParOf" srcId="{23268360-7C65-493C-8360-203B5A6CA0E7}" destId="{C895FC88-F148-4140-AD27-ABE7722028DF}" srcOrd="5" destOrd="0" presId="urn:microsoft.com/office/officeart/2005/8/layout/default#3"/>
    <dgm:cxn modelId="{80179D05-9D66-4FE9-8EBB-527B07DD5014}" type="presParOf" srcId="{23268360-7C65-493C-8360-203B5A6CA0E7}" destId="{8CF4BDC6-7F8B-4342-A929-3B4B52FD2226}" srcOrd="6" destOrd="0" presId="urn:microsoft.com/office/officeart/2005/8/layout/default#3"/>
    <dgm:cxn modelId="{57793D6A-8AB2-428E-A6E1-5BAAE9390D0D}" type="presParOf" srcId="{23268360-7C65-493C-8360-203B5A6CA0E7}" destId="{1F048CEE-2A02-45CB-B1F4-68E794D48C2C}" srcOrd="7" destOrd="0" presId="urn:microsoft.com/office/officeart/2005/8/layout/default#3"/>
    <dgm:cxn modelId="{77BB1D15-3D13-4377-8BAD-FA3314E5A0F0}" type="presParOf" srcId="{23268360-7C65-493C-8360-203B5A6CA0E7}" destId="{74B5192F-671E-4142-A7B8-1B0CF840B5E5}" srcOrd="8" destOrd="0" presId="urn:microsoft.com/office/officeart/2005/8/layout/default#3"/>
    <dgm:cxn modelId="{0912F932-9444-4C43-BCA2-74C1AE31D22D}" type="presParOf" srcId="{23268360-7C65-493C-8360-203B5A6CA0E7}" destId="{67CB6285-0E4C-47EB-952F-366AFF7939C9}" srcOrd="9" destOrd="0" presId="urn:microsoft.com/office/officeart/2005/8/layout/default#3"/>
    <dgm:cxn modelId="{592F30EC-34EC-4777-936F-95B5D1962434}" type="presParOf" srcId="{23268360-7C65-493C-8360-203B5A6CA0E7}" destId="{677169E4-93CD-48ED-BAE0-177DDD8BF228}" srcOrd="10" destOrd="0" presId="urn:microsoft.com/office/officeart/2005/8/layout/default#3"/>
    <dgm:cxn modelId="{45D27608-B5B7-465B-99E1-347CA77D355D}" type="presParOf" srcId="{23268360-7C65-493C-8360-203B5A6CA0E7}" destId="{0B4F8E09-D2A7-4AB0-A32E-AECED398729E}" srcOrd="11" destOrd="0" presId="urn:microsoft.com/office/officeart/2005/8/layout/default#3"/>
    <dgm:cxn modelId="{31AF436A-AAF2-425C-BBB6-86BC84AB5D88}" type="presParOf" srcId="{23268360-7C65-493C-8360-203B5A6CA0E7}" destId="{5C564B30-78FA-4090-AC6F-1EC543DAFC80}" srcOrd="12" destOrd="0" presId="urn:microsoft.com/office/officeart/2005/8/layout/default#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76FAADF-A837-4A50-A689-D827DA271AFC}">
      <dsp:nvSpPr>
        <dsp:cNvPr id="0" name=""/>
        <dsp:cNvSpPr/>
      </dsp:nvSpPr>
      <dsp:spPr>
        <a:xfrm>
          <a:off x="0" y="8395"/>
          <a:ext cx="10058399" cy="119690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/>
            <a:t>Dnes od 14:00 mládežnické shromáždění.</a:t>
          </a:r>
          <a:r>
            <a:rPr lang="cs-CZ" sz="3100" kern="1200" dirty="0">
              <a:latin typeface="Sagona ExtraLight" panose="020F0302020204030204"/>
            </a:rPr>
            <a:t> </a:t>
          </a:r>
          <a:br>
            <a:rPr lang="cs-CZ" sz="3100" kern="1200" dirty="0">
              <a:latin typeface="Sagona ExtraLight" panose="020F0302020204030204"/>
            </a:rPr>
          </a:br>
          <a:r>
            <a:rPr lang="cs-CZ" sz="3100" kern="1200" dirty="0"/>
            <a:t>Zváni jsou všichni od 13 do 18 let.</a:t>
          </a:r>
          <a:r>
            <a:rPr lang="cs-CZ" sz="3100" kern="1200" dirty="0">
              <a:latin typeface="Sagona ExtraLight" panose="020F0302020204030204"/>
            </a:rPr>
            <a:t> </a:t>
          </a:r>
          <a:endParaRPr lang="en-US" sz="3100" kern="1200" dirty="0">
            <a:latin typeface="Sagona ExtraLight" panose="020F0302020204030204"/>
          </a:endParaRPr>
        </a:p>
      </dsp:txBody>
      <dsp:txXfrm>
        <a:off x="0" y="8395"/>
        <a:ext cx="10058399" cy="1196909"/>
      </dsp:txXfrm>
    </dsp:sp>
    <dsp:sp modelId="{B24C3C2C-72A1-4E11-8587-A62EA78C8893}">
      <dsp:nvSpPr>
        <dsp:cNvPr id="0" name=""/>
        <dsp:cNvSpPr/>
      </dsp:nvSpPr>
      <dsp:spPr>
        <a:xfrm>
          <a:off x="0" y="1294585"/>
          <a:ext cx="10058399" cy="1196909"/>
        </a:xfrm>
        <a:prstGeom prst="roundRect">
          <a:avLst/>
        </a:prstGeom>
        <a:solidFill>
          <a:schemeClr val="accent2">
            <a:hueOff val="-9294196"/>
            <a:satOff val="-4784"/>
            <a:lumOff val="-450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/>
            <a:t>Úterý od 19:00 modlitební setkání.</a:t>
          </a:r>
          <a:endParaRPr lang="en-US" sz="3100" kern="1200" dirty="0"/>
        </a:p>
      </dsp:txBody>
      <dsp:txXfrm>
        <a:off x="0" y="1294585"/>
        <a:ext cx="10058399" cy="1196909"/>
      </dsp:txXfrm>
    </dsp:sp>
    <dsp:sp modelId="{D6C59353-DE31-4E45-A4AE-5352574CB010}">
      <dsp:nvSpPr>
        <dsp:cNvPr id="0" name=""/>
        <dsp:cNvSpPr/>
      </dsp:nvSpPr>
      <dsp:spPr>
        <a:xfrm>
          <a:off x="0" y="2580775"/>
          <a:ext cx="10058399" cy="1196909"/>
        </a:xfrm>
        <a:prstGeom prst="roundRect">
          <a:avLst/>
        </a:prstGeom>
        <a:solidFill>
          <a:schemeClr val="accent2">
            <a:hueOff val="-18588393"/>
            <a:satOff val="-9568"/>
            <a:lumOff val="-901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/>
            <a:t>Pátek od 19:00</a:t>
          </a:r>
          <a:r>
            <a:rPr lang="cs-CZ" sz="3100" b="1" kern="1200" dirty="0"/>
            <a:t> </a:t>
          </a:r>
          <a:r>
            <a:rPr lang="cs-CZ" sz="3100" b="1" kern="1200" dirty="0">
              <a:latin typeface="Sagona ExtraLight" panose="020F0302020204030204"/>
            </a:rPr>
            <a:t>MLÁDEŽ.</a:t>
          </a:r>
          <a:endParaRPr lang="en-US" sz="3100" b="1" kern="1200" dirty="0"/>
        </a:p>
      </dsp:txBody>
      <dsp:txXfrm>
        <a:off x="0" y="2580775"/>
        <a:ext cx="10058399" cy="119690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8F600DA-B607-45D0-99F2-3EEA22122A71}">
      <dsp:nvSpPr>
        <dsp:cNvPr id="0" name=""/>
        <dsp:cNvSpPr/>
      </dsp:nvSpPr>
      <dsp:spPr>
        <a:xfrm>
          <a:off x="0" y="950065"/>
          <a:ext cx="3143249" cy="188595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>
              <a:latin typeface="Bookman Old Style"/>
            </a:rPr>
            <a:t>NA POSLEDNÍM SOUDU BUDE OD SEBE ODDĚLENO TO CO BOŽÍ VŮLI ODPORUJE </a:t>
          </a:r>
          <a:r>
            <a:rPr lang="cs-CZ" sz="1800" kern="1200" dirty="0" smtClean="0">
              <a:latin typeface="Bookman Old Style"/>
            </a:rPr>
            <a:t/>
          </a:r>
          <a:br>
            <a:rPr lang="cs-CZ" sz="1800" kern="1200" dirty="0" smtClean="0">
              <a:latin typeface="Bookman Old Style"/>
            </a:rPr>
          </a:br>
          <a:r>
            <a:rPr lang="cs-CZ" sz="1800" kern="1200" dirty="0" smtClean="0">
              <a:latin typeface="Bookman Old Style"/>
            </a:rPr>
            <a:t>OD </a:t>
          </a:r>
          <a:r>
            <a:rPr lang="cs-CZ" sz="1800" kern="1200" dirty="0">
              <a:latin typeface="Bookman Old Style"/>
            </a:rPr>
            <a:t>TOHO CO JÍ </a:t>
          </a:r>
          <a:r>
            <a:rPr lang="cs-CZ" sz="1800" kern="1200" dirty="0" smtClean="0">
              <a:latin typeface="Bookman Old Style"/>
            </a:rPr>
            <a:t>ODPOVÍDÁ</a:t>
          </a:r>
          <a:r>
            <a:rPr lang="cs-CZ" sz="1800" kern="1200" dirty="0">
              <a:latin typeface="Bookman Old Style"/>
            </a:rPr>
            <a:t>. </a:t>
          </a:r>
          <a:endParaRPr lang="en-US" sz="1800" kern="1200" dirty="0">
            <a:latin typeface="Bookman Old Style"/>
          </a:endParaRPr>
        </a:p>
      </dsp:txBody>
      <dsp:txXfrm>
        <a:off x="0" y="950065"/>
        <a:ext cx="3143249" cy="1885950"/>
      </dsp:txXfrm>
    </dsp:sp>
    <dsp:sp modelId="{61A560FB-B1E6-4E52-A235-B1889D66B075}">
      <dsp:nvSpPr>
        <dsp:cNvPr id="0" name=""/>
        <dsp:cNvSpPr/>
      </dsp:nvSpPr>
      <dsp:spPr>
        <a:xfrm>
          <a:off x="3457575" y="950065"/>
          <a:ext cx="3143249" cy="1885950"/>
        </a:xfrm>
        <a:prstGeom prst="rect">
          <a:avLst/>
        </a:prstGeom>
        <a:solidFill>
          <a:schemeClr val="accent2">
            <a:hueOff val="-9294196"/>
            <a:satOff val="-4784"/>
            <a:lumOff val="-450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>
              <a:latin typeface="Bookman Old Style"/>
            </a:rPr>
            <a:t>BDĚLOST SOUVISÍ </a:t>
          </a:r>
          <a:r>
            <a:rPr lang="cs-CZ" sz="1800" kern="1200" dirty="0" smtClean="0">
              <a:latin typeface="Bookman Old Style"/>
            </a:rPr>
            <a:t/>
          </a:r>
          <a:br>
            <a:rPr lang="cs-CZ" sz="1800" kern="1200" dirty="0" smtClean="0">
              <a:latin typeface="Bookman Old Style"/>
            </a:rPr>
          </a:br>
          <a:r>
            <a:rPr lang="cs-CZ" sz="1800" kern="1200" dirty="0" smtClean="0">
              <a:latin typeface="Bookman Old Style"/>
            </a:rPr>
            <a:t>S </a:t>
          </a:r>
          <a:r>
            <a:rPr lang="cs-CZ" sz="1800" kern="1200" dirty="0">
              <a:latin typeface="Bookman Old Style"/>
            </a:rPr>
            <a:t>UVĚDOMĚNÍM, </a:t>
          </a:r>
          <a:r>
            <a:rPr lang="cs-CZ" sz="1800" kern="1200" dirty="0" smtClean="0">
              <a:latin typeface="Bookman Old Style"/>
            </a:rPr>
            <a:t/>
          </a:r>
          <a:br>
            <a:rPr lang="cs-CZ" sz="1800" kern="1200" dirty="0" smtClean="0">
              <a:latin typeface="Bookman Old Style"/>
            </a:rPr>
          </a:br>
          <a:r>
            <a:rPr lang="cs-CZ" sz="1800" kern="1200" dirty="0" smtClean="0">
              <a:latin typeface="Bookman Old Style"/>
            </a:rPr>
            <a:t>ŽE </a:t>
          </a:r>
          <a:r>
            <a:rPr lang="cs-CZ" sz="1800" kern="1200" dirty="0">
              <a:latin typeface="Bookman Old Style"/>
            </a:rPr>
            <a:t>MOJE VNÍMÁNÍ NENÍ ÚPLNÉ A MOJE POCHOPENÍ BOHA NEMUSÍ BÝT JEHO PŘESNÝ OBRAZ.</a:t>
          </a:r>
          <a:endParaRPr lang="en-US" sz="1800" kern="1200" dirty="0">
            <a:latin typeface="Bookman Old Style"/>
          </a:endParaRPr>
        </a:p>
      </dsp:txBody>
      <dsp:txXfrm>
        <a:off x="3457575" y="950065"/>
        <a:ext cx="3143249" cy="1885950"/>
      </dsp:txXfrm>
    </dsp:sp>
    <dsp:sp modelId="{727E55D7-CA69-4D10-A2E7-397982195EE7}">
      <dsp:nvSpPr>
        <dsp:cNvPr id="0" name=""/>
        <dsp:cNvSpPr/>
      </dsp:nvSpPr>
      <dsp:spPr>
        <a:xfrm>
          <a:off x="6915149" y="950065"/>
          <a:ext cx="3143249" cy="1885950"/>
        </a:xfrm>
        <a:prstGeom prst="rect">
          <a:avLst/>
        </a:prstGeom>
        <a:solidFill>
          <a:schemeClr val="accent2">
            <a:hueOff val="-18588393"/>
            <a:satOff val="-9568"/>
            <a:lumOff val="-901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>
              <a:latin typeface="Bookman Old Style"/>
            </a:rPr>
            <a:t>BDĚLOST MŮŽE TEDY BÝT </a:t>
          </a:r>
          <a:r>
            <a:rPr lang="cs-CZ" sz="1800" kern="1200" dirty="0" smtClean="0">
              <a:latin typeface="Bookman Old Style"/>
            </a:rPr>
            <a:t> I</a:t>
          </a:r>
          <a:r>
            <a:rPr lang="cs-CZ" sz="1800" kern="1200" dirty="0">
              <a:latin typeface="Bookman Old Style"/>
            </a:rPr>
            <a:t>  SCHOPNOSTÍ URČITÉHO ODSTUPU </a:t>
          </a:r>
          <a:r>
            <a:rPr lang="cs-CZ" sz="1800" kern="1200" dirty="0" smtClean="0">
              <a:latin typeface="Bookman Old Style"/>
            </a:rPr>
            <a:t/>
          </a:r>
          <a:br>
            <a:rPr lang="cs-CZ" sz="1800" kern="1200" dirty="0" smtClean="0">
              <a:latin typeface="Bookman Old Style"/>
            </a:rPr>
          </a:br>
          <a:r>
            <a:rPr lang="cs-CZ" sz="1800" kern="1200" dirty="0" smtClean="0">
              <a:latin typeface="Bookman Old Style"/>
            </a:rPr>
            <a:t>OD </a:t>
          </a:r>
          <a:r>
            <a:rPr lang="cs-CZ" sz="1800" kern="1200" dirty="0">
              <a:latin typeface="Bookman Old Style"/>
            </a:rPr>
            <a:t>VLASTNÍCH PŘEDSTAV, VYTVOŘENÍ REZERVY.</a:t>
          </a:r>
          <a:endParaRPr lang="en-US" sz="1800" kern="1200" dirty="0">
            <a:latin typeface="Bookman Old Style"/>
          </a:endParaRPr>
        </a:p>
      </dsp:txBody>
      <dsp:txXfrm>
        <a:off x="6915149" y="950065"/>
        <a:ext cx="3143249" cy="188595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1D99DB8-DFEA-4A82-9D2B-3DD20417695B}">
      <dsp:nvSpPr>
        <dsp:cNvPr id="0" name=""/>
        <dsp:cNvSpPr/>
      </dsp:nvSpPr>
      <dsp:spPr>
        <a:xfrm>
          <a:off x="377190" y="3160"/>
          <a:ext cx="2907506" cy="174450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>
              <a:latin typeface="Bookman Old Style"/>
            </a:rPr>
            <a:t>DVĚ SKUPINY DRUŽIČEK, KTERÉ SE </a:t>
          </a:r>
          <a:r>
            <a:rPr lang="cs-CZ" sz="1500" kern="1200" dirty="0" smtClean="0">
              <a:latin typeface="Bookman Old Style"/>
            </a:rPr>
            <a:t>VYDALY </a:t>
          </a:r>
          <a:r>
            <a:rPr lang="cs-CZ" sz="1500" kern="1200" dirty="0">
              <a:latin typeface="Bookman Old Style"/>
            </a:rPr>
            <a:t>NA CESTU NAPROTI ŽENCHOVI</a:t>
          </a:r>
          <a:endParaRPr lang="en-US" sz="1500" kern="1200" dirty="0">
            <a:latin typeface="Bookman Old Style"/>
          </a:endParaRPr>
        </a:p>
      </dsp:txBody>
      <dsp:txXfrm>
        <a:off x="377190" y="3160"/>
        <a:ext cx="2907506" cy="1744503"/>
      </dsp:txXfrm>
    </dsp:sp>
    <dsp:sp modelId="{E755F345-7998-440C-B867-F620D69024EF}">
      <dsp:nvSpPr>
        <dsp:cNvPr id="0" name=""/>
        <dsp:cNvSpPr/>
      </dsp:nvSpPr>
      <dsp:spPr>
        <a:xfrm>
          <a:off x="3575446" y="3160"/>
          <a:ext cx="2907506" cy="174450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>
              <a:latin typeface="Bookman Old Style"/>
            </a:rPr>
            <a:t>JEDNA SKUPINA </a:t>
          </a:r>
          <a:r>
            <a:rPr lang="cs-CZ" sz="1500" kern="1200" dirty="0" smtClean="0">
              <a:latin typeface="Bookman Old Style"/>
            </a:rPr>
            <a:t>PŘEDPOKLÁDÁ</a:t>
          </a:r>
          <a:r>
            <a:rPr lang="cs-CZ" sz="1500" kern="1200" dirty="0">
              <a:latin typeface="Bookman Old Style"/>
            </a:rPr>
            <a:t>, ŽE ŽENICH PŘIJDE V URČITOU HODINU, BERE SI DO LAMP POUZE OLEJ, KTERÝ VYJDE TAK AKORÁT, ABY TO PŘESNĚ VYŠLO. </a:t>
          </a:r>
          <a:endParaRPr lang="en-US" sz="1500" kern="1200" dirty="0">
            <a:latin typeface="Bookman Old Style"/>
          </a:endParaRPr>
        </a:p>
      </dsp:txBody>
      <dsp:txXfrm>
        <a:off x="3575446" y="3160"/>
        <a:ext cx="2907506" cy="1744503"/>
      </dsp:txXfrm>
    </dsp:sp>
    <dsp:sp modelId="{C52F1302-6F79-47C1-BA81-8691C228CFE7}">
      <dsp:nvSpPr>
        <dsp:cNvPr id="0" name=""/>
        <dsp:cNvSpPr/>
      </dsp:nvSpPr>
      <dsp:spPr>
        <a:xfrm>
          <a:off x="6773703" y="3160"/>
          <a:ext cx="2907506" cy="174450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>
              <a:latin typeface="Bookman Old Style"/>
            </a:rPr>
            <a:t>DRUHÁ SKUPINA PŘESTOŽE TAKÉ OČEKÁVÁ BRZKÝ PŘÍCHOD ŽENICHA, BERE SI PRO JISTOTU SEBOU JEŠTĚ OLEJ DO ZÁSOBY. </a:t>
          </a:r>
          <a:endParaRPr lang="en-US" sz="1500" kern="1200" dirty="0">
            <a:latin typeface="Bookman Old Style"/>
          </a:endParaRPr>
        </a:p>
      </dsp:txBody>
      <dsp:txXfrm>
        <a:off x="6773703" y="3160"/>
        <a:ext cx="2907506" cy="1744503"/>
      </dsp:txXfrm>
    </dsp:sp>
    <dsp:sp modelId="{F895C3D3-EFD1-43E8-9A4B-6F8DA87A6EDB}">
      <dsp:nvSpPr>
        <dsp:cNvPr id="0" name=""/>
        <dsp:cNvSpPr/>
      </dsp:nvSpPr>
      <dsp:spPr>
        <a:xfrm>
          <a:off x="1976318" y="2038415"/>
          <a:ext cx="2907506" cy="174450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>
              <a:latin typeface="Bookman Old Style"/>
            </a:rPr>
            <a:t>ŽENICH NEPŘICHÁZÍ V HODINU, KDY HO ČEKALY, ALE POZDĚ V NOCI. ROZUMNÉ VSTUPUJÍ S ŽENICHEM NA </a:t>
          </a:r>
          <a:r>
            <a:rPr lang="cs-CZ" sz="1500" kern="1200" dirty="0" smtClean="0">
              <a:latin typeface="Bookman Old Style"/>
            </a:rPr>
            <a:t>SVTBU</a:t>
          </a:r>
          <a:r>
            <a:rPr lang="cs-CZ" sz="1500" kern="1200" dirty="0">
              <a:latin typeface="Bookman Old Style"/>
            </a:rPr>
            <a:t>, POŠETILÉ, JSOU ZASKOČENÉ, ZMATENÉ A HLEDAJÍ ALTERNATIVU. </a:t>
          </a:r>
          <a:endParaRPr lang="en-US" sz="1500" kern="1200" dirty="0">
            <a:latin typeface="Bookman Old Style"/>
          </a:endParaRPr>
        </a:p>
      </dsp:txBody>
      <dsp:txXfrm>
        <a:off x="1976318" y="2038415"/>
        <a:ext cx="2907506" cy="1744503"/>
      </dsp:txXfrm>
    </dsp:sp>
    <dsp:sp modelId="{14DB830B-8428-48BC-A814-500064444305}">
      <dsp:nvSpPr>
        <dsp:cNvPr id="0" name=""/>
        <dsp:cNvSpPr/>
      </dsp:nvSpPr>
      <dsp:spPr>
        <a:xfrm>
          <a:off x="5174575" y="2038415"/>
          <a:ext cx="2907506" cy="174450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>
              <a:latin typeface="Bookman Old Style"/>
            </a:rPr>
            <a:t>SVATBA JE RADOST A JSOU TAM ZVÁNI VŠICHNI. VEŠLY BY DRUŽIČKY NA </a:t>
          </a:r>
          <a:r>
            <a:rPr lang="cs-CZ" sz="1500" kern="1200" dirty="0" smtClean="0">
              <a:latin typeface="Bookman Old Style"/>
            </a:rPr>
            <a:t>SVATBU</a:t>
          </a:r>
          <a:r>
            <a:rPr lang="cs-CZ" sz="1500" kern="1200" dirty="0">
              <a:latin typeface="Bookman Old Style"/>
            </a:rPr>
            <a:t>, KDYBY </a:t>
          </a:r>
          <a:r>
            <a:rPr lang="cs-CZ" sz="1500" kern="1200" dirty="0" smtClean="0">
              <a:latin typeface="Bookman Old Style"/>
            </a:rPr>
            <a:t>NEHLEDALIYPOMOC </a:t>
          </a:r>
          <a:r>
            <a:rPr lang="cs-CZ" sz="1500" kern="1200" dirty="0">
              <a:latin typeface="Bookman Old Style"/>
            </a:rPr>
            <a:t>OD LIDÍ? </a:t>
          </a:r>
          <a:endParaRPr lang="en-US" sz="1500" kern="1200" dirty="0">
            <a:latin typeface="Bookman Old Style"/>
          </a:endParaRPr>
        </a:p>
      </dsp:txBody>
      <dsp:txXfrm>
        <a:off x="5174575" y="2038415"/>
        <a:ext cx="2907506" cy="1744503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27ACB26-48AE-4621-87D6-86E58B3D6044}">
      <dsp:nvSpPr>
        <dsp:cNvPr id="0" name=""/>
        <dsp:cNvSpPr/>
      </dsp:nvSpPr>
      <dsp:spPr>
        <a:xfrm>
          <a:off x="69266" y="326187"/>
          <a:ext cx="2351961" cy="14111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>
              <a:latin typeface="Bookman Old Style"/>
            </a:rPr>
            <a:t>ZTRÁTA </a:t>
          </a:r>
          <a:r>
            <a:rPr lang="cs-CZ" sz="1800" kern="1200" dirty="0" smtClean="0">
              <a:latin typeface="Bookman Old Style"/>
            </a:rPr>
            <a:t>PŘIJENÍ</a:t>
          </a:r>
          <a:r>
            <a:rPr lang="cs-CZ" sz="1800" kern="1200" dirty="0">
              <a:latin typeface="Bookman Old Style"/>
            </a:rPr>
            <a:t> </a:t>
          </a:r>
          <a:endParaRPr lang="en-US" sz="1800" kern="1200" dirty="0">
            <a:latin typeface="Bookman Old Style"/>
          </a:endParaRPr>
        </a:p>
      </dsp:txBody>
      <dsp:txXfrm>
        <a:off x="69266" y="326187"/>
        <a:ext cx="2351961" cy="1411176"/>
      </dsp:txXfrm>
    </dsp:sp>
    <dsp:sp modelId="{2B4EED4E-3EC3-4CBA-8F96-29DEAB27FBBF}">
      <dsp:nvSpPr>
        <dsp:cNvPr id="0" name=""/>
        <dsp:cNvSpPr/>
      </dsp:nvSpPr>
      <dsp:spPr>
        <a:xfrm>
          <a:off x="2590121" y="353902"/>
          <a:ext cx="2351961" cy="14111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>
              <a:latin typeface="Bookman Old Style"/>
            </a:rPr>
            <a:t>ZMATEK </a:t>
          </a:r>
          <a:endParaRPr lang="en-US" sz="1800" kern="1200" dirty="0">
            <a:latin typeface="Bookman Old Style"/>
          </a:endParaRPr>
        </a:p>
      </dsp:txBody>
      <dsp:txXfrm>
        <a:off x="2590121" y="353902"/>
        <a:ext cx="2351961" cy="1411176"/>
      </dsp:txXfrm>
    </dsp:sp>
    <dsp:sp modelId="{FCF09E2B-A8CA-4464-98E7-08D61F7A2BAA}">
      <dsp:nvSpPr>
        <dsp:cNvPr id="0" name=""/>
        <dsp:cNvSpPr/>
      </dsp:nvSpPr>
      <dsp:spPr>
        <a:xfrm>
          <a:off x="5177279" y="353902"/>
          <a:ext cx="2351961" cy="14111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>
              <a:latin typeface="Bookman Old Style"/>
            </a:rPr>
            <a:t>HLEDÁNÍ  </a:t>
          </a:r>
          <a:endParaRPr lang="cs-CZ" sz="1800" kern="1200" dirty="0" smtClean="0">
            <a:latin typeface="Bookman Old Style"/>
          </a:endParaRP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latin typeface="Bookman Old Style"/>
            </a:rPr>
            <a:t>RYCHLÉHO</a:t>
          </a:r>
          <a:r>
            <a:rPr lang="cs-CZ" sz="1800" kern="1200" dirty="0">
              <a:latin typeface="Bookman Old Style"/>
            </a:rPr>
            <a:t>  </a:t>
          </a:r>
          <a:endParaRPr lang="cs-CZ" sz="1800" kern="1200" dirty="0" smtClean="0">
            <a:latin typeface="Bookman Old Style"/>
          </a:endParaRP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latin typeface="Bookman Old Style"/>
            </a:rPr>
            <a:t>ŘEŠEN</a:t>
          </a:r>
          <a:r>
            <a:rPr lang="cs-CZ" sz="1800" kern="1200" dirty="0" smtClean="0"/>
            <a:t>Í</a:t>
          </a:r>
          <a:r>
            <a:rPr lang="cs-CZ" sz="1800" kern="1200" dirty="0"/>
            <a:t> </a:t>
          </a:r>
          <a:endParaRPr lang="en-US" sz="1800" kern="1200" dirty="0"/>
        </a:p>
      </dsp:txBody>
      <dsp:txXfrm>
        <a:off x="5177279" y="353902"/>
        <a:ext cx="2351961" cy="1411176"/>
      </dsp:txXfrm>
    </dsp:sp>
    <dsp:sp modelId="{8CF4BDC6-7F8B-4342-A929-3B4B52FD2226}">
      <dsp:nvSpPr>
        <dsp:cNvPr id="0" name=""/>
        <dsp:cNvSpPr/>
      </dsp:nvSpPr>
      <dsp:spPr>
        <a:xfrm>
          <a:off x="7764436" y="353902"/>
          <a:ext cx="2351961" cy="14111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>
              <a:latin typeface="Bookman Old Style"/>
            </a:rPr>
            <a:t>VOLÍM ALTERNATIVU, NESNAŽÍM SE OBNOVIT PŘIPOJENÍ</a:t>
          </a:r>
          <a:r>
            <a:rPr lang="cs-CZ" sz="1400" kern="1200" dirty="0"/>
            <a:t> </a:t>
          </a:r>
          <a:endParaRPr lang="en-US" sz="1400" kern="1200" dirty="0"/>
        </a:p>
      </dsp:txBody>
      <dsp:txXfrm>
        <a:off x="7764436" y="353902"/>
        <a:ext cx="2351961" cy="1411176"/>
      </dsp:txXfrm>
    </dsp:sp>
    <dsp:sp modelId="{74B5192F-671E-4142-A7B8-1B0CF840B5E5}">
      <dsp:nvSpPr>
        <dsp:cNvPr id="0" name=""/>
        <dsp:cNvSpPr/>
      </dsp:nvSpPr>
      <dsp:spPr>
        <a:xfrm>
          <a:off x="1296543" y="2000275"/>
          <a:ext cx="2351961" cy="14111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>
              <a:latin typeface="Bookman Old Style"/>
            </a:rPr>
            <a:t>ALTERNATIVA </a:t>
          </a:r>
          <a:r>
            <a:rPr lang="cs-CZ" sz="1400" kern="1200" dirty="0" smtClean="0">
              <a:latin typeface="Bookman Old Style"/>
            </a:rPr>
            <a:t>FUNGUJE </a:t>
          </a:r>
          <a:r>
            <a:rPr lang="cs-CZ" sz="1400" kern="1200" dirty="0">
              <a:latin typeface="Bookman Old Style"/>
            </a:rPr>
            <a:t>DOČASNĚ A ZPŮSOBUJE DALŠÍ KOMPLIKACE, JEJICHŽ ŘEŠENÍ ZABERE ČAS, KTERÝ JSME MOHLI VĚNOVAT PŘIPOJENÍ</a:t>
          </a:r>
          <a:endParaRPr lang="en-US" sz="1400" kern="1200" dirty="0">
            <a:latin typeface="Bookman Old Style"/>
          </a:endParaRPr>
        </a:p>
      </dsp:txBody>
      <dsp:txXfrm>
        <a:off x="1296543" y="2000275"/>
        <a:ext cx="2351961" cy="1411176"/>
      </dsp:txXfrm>
    </dsp:sp>
    <dsp:sp modelId="{677169E4-93CD-48ED-BAE0-177DDD8BF228}">
      <dsp:nvSpPr>
        <dsp:cNvPr id="0" name=""/>
        <dsp:cNvSpPr/>
      </dsp:nvSpPr>
      <dsp:spPr>
        <a:xfrm>
          <a:off x="3883700" y="2000275"/>
          <a:ext cx="2351961" cy="14111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latin typeface="Bookman Old Style"/>
            </a:rPr>
            <a:t>JSM EOKRADENÍ</a:t>
          </a:r>
          <a:r>
            <a:rPr lang="cs-CZ" sz="1800" kern="1200" dirty="0">
              <a:latin typeface="Bookman Old Style"/>
            </a:rPr>
            <a:t>, OCHUZENÍ, IZOLOVÁNI</a:t>
          </a:r>
          <a:endParaRPr lang="en-US" sz="1800" kern="1200" dirty="0">
            <a:latin typeface="Bookman Old Style"/>
          </a:endParaRPr>
        </a:p>
      </dsp:txBody>
      <dsp:txXfrm>
        <a:off x="3883700" y="2000275"/>
        <a:ext cx="2351961" cy="1411176"/>
      </dsp:txXfrm>
    </dsp:sp>
    <dsp:sp modelId="{5C564B30-78FA-4090-AC6F-1EC543DAFC80}">
      <dsp:nvSpPr>
        <dsp:cNvPr id="0" name=""/>
        <dsp:cNvSpPr/>
      </dsp:nvSpPr>
      <dsp:spPr>
        <a:xfrm>
          <a:off x="6470857" y="2000275"/>
          <a:ext cx="2351961" cy="14111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>
              <a:latin typeface="Bookman Old Style"/>
            </a:rPr>
            <a:t>PŘICHÁZÍ, ODMÍTNUTÍ, OSAMĚNÍ, SEBELÍTOST </a:t>
          </a:r>
          <a:r>
            <a:rPr lang="cs-CZ" sz="1800" kern="1200" dirty="0" smtClean="0">
              <a:latin typeface="Bookman Old Style"/>
            </a:rPr>
            <a:t/>
          </a:r>
          <a:br>
            <a:rPr lang="cs-CZ" sz="1800" kern="1200" dirty="0" smtClean="0">
              <a:latin typeface="Bookman Old Style"/>
            </a:rPr>
          </a:br>
          <a:r>
            <a:rPr lang="cs-CZ" sz="1800" kern="1200" dirty="0" smtClean="0">
              <a:latin typeface="Bookman Old Style"/>
            </a:rPr>
            <a:t>A </a:t>
          </a:r>
          <a:r>
            <a:rPr lang="cs-CZ" sz="1800" kern="1200" dirty="0">
              <a:latin typeface="Bookman Old Style"/>
            </a:rPr>
            <a:t>HNĚV </a:t>
          </a:r>
          <a:endParaRPr lang="en-US" sz="1800" kern="1200" dirty="0">
            <a:latin typeface="Bookman Old Style"/>
          </a:endParaRPr>
        </a:p>
      </dsp:txBody>
      <dsp:txXfrm>
        <a:off x="6470857" y="2000275"/>
        <a:ext cx="2351961" cy="14111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#3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501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91465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06864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65627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xmlns="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4451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68533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xmlns="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47087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xmlns="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34431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28440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735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39747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71279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85" r:id="rId6"/>
    <p:sldLayoutId id="2147483681" r:id="rId7"/>
    <p:sldLayoutId id="2147483682" r:id="rId8"/>
    <p:sldLayoutId id="2147483683" r:id="rId9"/>
    <p:sldLayoutId id="2147483684" r:id="rId10"/>
    <p:sldLayoutId id="214748368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AFADB9B-B807-4307-AD03-3A13575B4BD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93" r="9718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35" name="Rectangle 25">
            <a:extLst>
              <a:ext uri="{FF2B5EF4-FFF2-40B4-BE49-F238E27FC236}">
                <a16:creationId xmlns:a16="http://schemas.microsoft.com/office/drawing/2014/main" xmlns="" id="{007891EC-4501-44ED-A8C8-B11B6DB767A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0"/>
                </a:scheme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chemeClr val="tx1">
                  <a:alpha val="30000"/>
                </a:schemeClr>
              </a:gs>
              <a:gs pos="10000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325549"/>
            <a:ext cx="10058400" cy="366375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 BOHOSLUŽBA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158916"/>
            <a:ext cx="10058400" cy="119583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17. 5. 2020</a:t>
            </a:r>
          </a:p>
        </p:txBody>
      </p:sp>
      <p:cxnSp>
        <p:nvCxnSpPr>
          <p:cNvPr id="36" name="Straight Connector 27">
            <a:extLst>
              <a:ext uri="{FF2B5EF4-FFF2-40B4-BE49-F238E27FC236}">
                <a16:creationId xmlns:a16="http://schemas.microsoft.com/office/drawing/2014/main" xmlns="" id="{34E5597F-CE67-4085-9548-E6A8036DA3B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3393881" y="4035362"/>
            <a:ext cx="5404237" cy="0"/>
          </a:xfrm>
          <a:prstGeom prst="line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22625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9" name="Rectangle 72">
            <a:extLst>
              <a:ext uri="{FF2B5EF4-FFF2-40B4-BE49-F238E27FC236}">
                <a16:creationId xmlns:a16="http://schemas.microsoft.com/office/drawing/2014/main" xmlns="" id="{67B74F2B-9534-4540-96B0-5C8E958B94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13ECD70-5654-47E2-8649-3DA2364A4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2074" y="286603"/>
            <a:ext cx="5983605" cy="1450757"/>
          </a:xfrm>
        </p:spPr>
        <p:txBody>
          <a:bodyPr>
            <a:normAutofit/>
          </a:bodyPr>
          <a:lstStyle/>
          <a:p>
            <a:r>
              <a:rPr lang="cs-CZ" dirty="0"/>
              <a:t>Program BOHOSLUŽBY</a:t>
            </a:r>
          </a:p>
        </p:txBody>
      </p:sp>
      <p:pic>
        <p:nvPicPr>
          <p:cNvPr id="18" name="Obrázek 19">
            <a:extLst>
              <a:ext uri="{FF2B5EF4-FFF2-40B4-BE49-F238E27FC236}">
                <a16:creationId xmlns:a16="http://schemas.microsoft.com/office/drawing/2014/main" xmlns="" id="{F7142B9A-C8B5-418C-A052-1BA909DF04C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15774"/>
          <a:stretch/>
        </p:blipFill>
        <p:spPr>
          <a:xfrm>
            <a:off x="20" y="10"/>
            <a:ext cx="4580077" cy="6857990"/>
          </a:xfrm>
          <a:prstGeom prst="rect">
            <a:avLst/>
          </a:prstGeom>
        </p:spPr>
      </p:pic>
      <p:cxnSp>
        <p:nvCxnSpPr>
          <p:cNvPr id="80" name="Straight Connector 74">
            <a:extLst>
              <a:ext uri="{FF2B5EF4-FFF2-40B4-BE49-F238E27FC236}">
                <a16:creationId xmlns:a16="http://schemas.microsoft.com/office/drawing/2014/main" xmlns="" id="{33BECB2B-2CFA-412C-880F-C4B60974936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5242903" y="1917852"/>
            <a:ext cx="594360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Content Placeholder 49">
            <a:extLst>
              <a:ext uri="{FF2B5EF4-FFF2-40B4-BE49-F238E27FC236}">
                <a16:creationId xmlns:a16="http://schemas.microsoft.com/office/drawing/2014/main" xmlns="" id="{DEED5B41-32A7-48E7-9124-FF749FB9F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2074" y="2108201"/>
            <a:ext cx="5983606" cy="3760891"/>
          </a:xfrm>
        </p:spPr>
        <p:txBody>
          <a:bodyPr vert="horz" lIns="0" tIns="45720" rIns="0" bIns="45720" rtlCol="0" anchor="t">
            <a:normAutofit/>
          </a:bodyPr>
          <a:lstStyle/>
          <a:p>
            <a:r>
              <a:rPr lang="en-US" dirty="0">
                <a:latin typeface="Bookman Old Style"/>
                <a:ea typeface="Malgun Gothic"/>
              </a:rPr>
              <a:t>INFORMACE</a:t>
            </a:r>
          </a:p>
          <a:p>
            <a:r>
              <a:rPr lang="en-US" dirty="0">
                <a:latin typeface="Bookman Old Style"/>
                <a:ea typeface="Malgun Gothic"/>
              </a:rPr>
              <a:t>UCTÍVÁNÍ </a:t>
            </a:r>
          </a:p>
          <a:p>
            <a:r>
              <a:rPr lang="en-US" dirty="0">
                <a:latin typeface="Bookman Old Style"/>
                <a:ea typeface="Malgun Gothic"/>
              </a:rPr>
              <a:t>SLOVO </a:t>
            </a:r>
          </a:p>
          <a:p>
            <a:r>
              <a:rPr lang="en-US" dirty="0">
                <a:latin typeface="Bookman Old Style"/>
                <a:ea typeface="Malgun Gothic"/>
              </a:rPr>
              <a:t>SVĚDECTVÍ </a:t>
            </a:r>
          </a:p>
          <a:p>
            <a:r>
              <a:rPr lang="en-US" dirty="0">
                <a:latin typeface="Bookman Old Style"/>
                <a:ea typeface="Malgun Gothic"/>
              </a:rPr>
              <a:t>MODLITBY </a:t>
            </a:r>
          </a:p>
        </p:txBody>
      </p:sp>
    </p:spTree>
    <p:extLst>
      <p:ext uri="{BB962C8B-B14F-4D97-AF65-F5344CB8AC3E}">
        <p14:creationId xmlns:p14="http://schemas.microsoft.com/office/powerpoint/2010/main" xmlns="" val="4273243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xmlns="" id="{88F0A37D-2337-4AAF-98B0-7E4E9B98719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4FA0673-CD9C-400A-A6DB-0C2C221AF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cs-CZ" dirty="0"/>
              <a:t>INFORMACE 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F15CCCF0-E573-463A-9760-1FDC0B2CFBD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F7234D70-FB65-4E99-985E-64D219674D4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xmlns="" id="{25C2CAC9-E3F9-4D25-B9D9-94A1936C7A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73301853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470676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7">
            <a:extLst>
              <a:ext uri="{FF2B5EF4-FFF2-40B4-BE49-F238E27FC236}">
                <a16:creationId xmlns:a16="http://schemas.microsoft.com/office/drawing/2014/main" xmlns="" id="{3558DB37-9FEE-48A2-8578-ED04015739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xmlns="" id="{5F7FCCA6-00E2-4F74-A105-0D769872F2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07" y="0"/>
            <a:ext cx="12188952" cy="1905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C0A3F72-FCE7-4012-B563-8778FEEF9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anchor="ctr">
            <a:normAutofit/>
          </a:bodyPr>
          <a:lstStyle/>
          <a:p>
            <a:r>
              <a:rPr lang="cs-CZ" dirty="0">
                <a:latin typeface="Bookman Old Style"/>
              </a:rPr>
              <a:t>Matouš 25, 1-13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4FF2810-8990-4AAD-A038-CF134E1CEA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63" y="2186863"/>
            <a:ext cx="10058400" cy="3940917"/>
          </a:xfrm>
        </p:spPr>
        <p:txBody>
          <a:bodyPr vert="horz" lIns="0" tIns="45720" rIns="0" bIns="45720" rtlCol="0" anchor="t">
            <a:normAutofit fontScale="92500"/>
          </a:bodyPr>
          <a:lstStyle/>
          <a:p>
            <a:r>
              <a:rPr lang="cs-CZ" dirty="0">
                <a:latin typeface="Bookman Old Style"/>
                <a:ea typeface="+mn-lt"/>
                <a:cs typeface="+mn-lt"/>
              </a:rPr>
              <a:t>Tehdy bude království nebeské, jako když deset</a:t>
            </a:r>
            <a:r>
              <a:rPr lang="cs-CZ" b="1" dirty="0">
                <a:latin typeface="Bookman Old Style"/>
                <a:ea typeface="+mn-lt"/>
                <a:cs typeface="+mn-lt"/>
              </a:rPr>
              <a:t> družiček</a:t>
            </a:r>
            <a:r>
              <a:rPr lang="cs-CZ" dirty="0">
                <a:latin typeface="Bookman Old Style"/>
                <a:ea typeface="+mn-lt"/>
                <a:cs typeface="+mn-lt"/>
              </a:rPr>
              <a:t> vzalo lampy a vyšlo naproti ženichovi. Pět z nich bylo </a:t>
            </a:r>
            <a:r>
              <a:rPr lang="cs-CZ" b="1" dirty="0">
                <a:latin typeface="Bookman Old Style"/>
                <a:ea typeface="+mn-lt"/>
                <a:cs typeface="+mn-lt"/>
              </a:rPr>
              <a:t>pošetilých a pět rozumných</a:t>
            </a:r>
            <a:r>
              <a:rPr lang="cs-CZ" dirty="0">
                <a:latin typeface="Bookman Old Style"/>
                <a:ea typeface="+mn-lt"/>
                <a:cs typeface="+mn-lt"/>
              </a:rPr>
              <a:t>. Pošetilé vzaly lampy, </a:t>
            </a:r>
            <a:br>
              <a:rPr lang="cs-CZ" dirty="0">
                <a:latin typeface="Bookman Old Style"/>
                <a:ea typeface="+mn-lt"/>
                <a:cs typeface="+mn-lt"/>
              </a:rPr>
            </a:br>
            <a:r>
              <a:rPr lang="cs-CZ" dirty="0">
                <a:latin typeface="Bookman Old Style"/>
                <a:ea typeface="+mn-lt"/>
                <a:cs typeface="+mn-lt"/>
              </a:rPr>
              <a:t>ale </a:t>
            </a:r>
            <a:r>
              <a:rPr lang="cs-CZ" b="1" dirty="0">
                <a:latin typeface="Bookman Old Style"/>
                <a:ea typeface="+mn-lt"/>
                <a:cs typeface="+mn-lt"/>
              </a:rPr>
              <a:t>nevzaly si s sebou olej</a:t>
            </a:r>
            <a:r>
              <a:rPr lang="cs-CZ" dirty="0">
                <a:latin typeface="Bookman Old Style"/>
                <a:ea typeface="+mn-lt"/>
                <a:cs typeface="+mn-lt"/>
              </a:rPr>
              <a:t>. Rozumné si vzaly </a:t>
            </a:r>
            <a:r>
              <a:rPr lang="cs-CZ" b="1" dirty="0">
                <a:latin typeface="Bookman Old Style"/>
                <a:ea typeface="+mn-lt"/>
                <a:cs typeface="+mn-lt"/>
              </a:rPr>
              <a:t>s lampami i olej v nádobkách</a:t>
            </a:r>
            <a:r>
              <a:rPr lang="cs-CZ" dirty="0">
                <a:latin typeface="Bookman Old Style"/>
                <a:ea typeface="+mn-lt"/>
                <a:cs typeface="+mn-lt"/>
              </a:rPr>
              <a:t>. Když ženich nepřicházel, </a:t>
            </a:r>
            <a:r>
              <a:rPr lang="cs-CZ" b="1" dirty="0">
                <a:latin typeface="Bookman Old Style"/>
                <a:ea typeface="+mn-lt"/>
                <a:cs typeface="+mn-lt"/>
              </a:rPr>
              <a:t>na všechny přišla ospalost a usnuly</a:t>
            </a:r>
            <a:r>
              <a:rPr lang="cs-CZ" dirty="0">
                <a:latin typeface="Bookman Old Style"/>
                <a:ea typeface="+mn-lt"/>
                <a:cs typeface="+mn-lt"/>
              </a:rPr>
              <a:t>. Uprostřed noci se rozlehl křik: ‚Ženich je tu, jděte mu naproti!‘ Všechny družičky procitly a dávaly do pořádku své lampy. Tu řekly ty pošetilé rozumným: ‚Dejte nám trochu oleje, naše lampy dohasínají!‘ Ale rozumné odpověděly: ‚Nemůžeme, nedostávalo by se nám ani vám. Jděte raději </a:t>
            </a:r>
            <a:br>
              <a:rPr lang="cs-CZ" dirty="0">
                <a:latin typeface="Bookman Old Style"/>
                <a:ea typeface="+mn-lt"/>
                <a:cs typeface="+mn-lt"/>
              </a:rPr>
            </a:br>
            <a:r>
              <a:rPr lang="cs-CZ" dirty="0">
                <a:latin typeface="Bookman Old Style"/>
                <a:ea typeface="+mn-lt"/>
                <a:cs typeface="+mn-lt"/>
              </a:rPr>
              <a:t>ke kupcům a kupte si!‘ </a:t>
            </a:r>
            <a:r>
              <a:rPr lang="cs-CZ" b="1" dirty="0">
                <a:latin typeface="Bookman Old Style"/>
                <a:ea typeface="+mn-lt"/>
                <a:cs typeface="+mn-lt"/>
              </a:rPr>
              <a:t>Ale zatímco šly kupovat, přišel ženich, a které byly připraveny, vešly</a:t>
            </a:r>
            <a:r>
              <a:rPr lang="cs-CZ" dirty="0">
                <a:latin typeface="Bookman Old Style"/>
                <a:ea typeface="+mn-lt"/>
                <a:cs typeface="+mn-lt"/>
              </a:rPr>
              <a:t> </a:t>
            </a:r>
            <a:r>
              <a:rPr lang="cs-CZ" b="1" dirty="0">
                <a:latin typeface="Bookman Old Style"/>
                <a:ea typeface="+mn-lt"/>
                <a:cs typeface="+mn-lt"/>
              </a:rPr>
              <a:t>s ním na svatbu</a:t>
            </a:r>
            <a:r>
              <a:rPr lang="cs-CZ" dirty="0">
                <a:latin typeface="Bookman Old Style"/>
                <a:ea typeface="+mn-lt"/>
                <a:cs typeface="+mn-lt"/>
              </a:rPr>
              <a:t>; a dveře byly zavřeny. Potom přišly i ty ostatní družičky a prosily: ‚Pane, pane, otevři nám!‘ Ale on odpověděl:</a:t>
            </a:r>
            <a:r>
              <a:rPr lang="cs-CZ" b="1" dirty="0">
                <a:latin typeface="Bookman Old Style"/>
                <a:ea typeface="+mn-lt"/>
                <a:cs typeface="+mn-lt"/>
              </a:rPr>
              <a:t> ‚Amen, pravím vám, neznám vás</a:t>
            </a:r>
            <a:r>
              <a:rPr lang="cs-CZ" dirty="0">
                <a:latin typeface="Bookman Old Style"/>
                <a:ea typeface="+mn-lt"/>
                <a:cs typeface="+mn-lt"/>
              </a:rPr>
              <a:t>.‘ </a:t>
            </a:r>
            <a:r>
              <a:rPr lang="cs-CZ" b="1" dirty="0">
                <a:latin typeface="Bookman Old Style"/>
                <a:ea typeface="+mn-lt"/>
                <a:cs typeface="+mn-lt"/>
              </a:rPr>
              <a:t>Bděte tedy, protože neznáte den ani hodinu</a:t>
            </a:r>
            <a:r>
              <a:rPr lang="cs-CZ" dirty="0">
                <a:latin typeface="Bookman Old Style"/>
                <a:ea typeface="+mn-lt"/>
                <a:cs typeface="+mn-lt"/>
              </a:rPr>
              <a:t>.</a:t>
            </a:r>
            <a:endParaRPr lang="cs-CZ" dirty="0">
              <a:latin typeface="Bookman Old Style"/>
              <a:ea typeface="Malgun Gothic"/>
              <a:cs typeface="Calibri"/>
            </a:endParaRPr>
          </a:p>
          <a:p>
            <a:endParaRPr lang="cs-CZ" dirty="0"/>
          </a:p>
        </p:txBody>
      </p:sp>
      <p:sp>
        <p:nvSpPr>
          <p:cNvPr id="13" name="Rectangle 11">
            <a:extLst>
              <a:ext uri="{FF2B5EF4-FFF2-40B4-BE49-F238E27FC236}">
                <a16:creationId xmlns:a16="http://schemas.microsoft.com/office/drawing/2014/main" xmlns="" id="{9B834327-03F1-4931-8261-971373A5A69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1252444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7">
            <a:extLst>
              <a:ext uri="{FF2B5EF4-FFF2-40B4-BE49-F238E27FC236}">
                <a16:creationId xmlns:a16="http://schemas.microsoft.com/office/drawing/2014/main" xmlns="" id="{C8DD82D3-D002-45B0-B16A-82B3DA4EFD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842492C-1553-4499-9C25-2698CBC80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073550" cy="5126203"/>
          </a:xfrm>
        </p:spPr>
        <p:txBody>
          <a:bodyPr anchor="ctr">
            <a:normAutofit/>
          </a:bodyPr>
          <a:lstStyle/>
          <a:p>
            <a:pPr algn="r"/>
            <a:r>
              <a:rPr lang="cs-CZ" dirty="0">
                <a:latin typeface="Bookman Old Style"/>
              </a:rPr>
              <a:t>DRUHÝ KRISTŮV PŘÍCHOD  </a:t>
            </a:r>
            <a:endParaRPr lang="cs-CZ" dirty="0"/>
          </a:p>
        </p:txBody>
      </p:sp>
      <p:cxnSp>
        <p:nvCxnSpPr>
          <p:cNvPr id="7" name="Straight Connector 9">
            <a:extLst>
              <a:ext uri="{FF2B5EF4-FFF2-40B4-BE49-F238E27FC236}">
                <a16:creationId xmlns:a16="http://schemas.microsoft.com/office/drawing/2014/main" xmlns="" id="{9F09C252-16FE-4557-AD6D-BB5CA773496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042052" y="1778497"/>
            <a:ext cx="0" cy="3200400"/>
          </a:xfrm>
          <a:prstGeom prst="line">
            <a:avLst/>
          </a:prstGeom>
          <a:ln w="1905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87B219D-F6D7-4DBA-86A6-4CC0CA2F1A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3786" y="621697"/>
            <a:ext cx="6791894" cy="5147973"/>
          </a:xfrm>
        </p:spPr>
        <p:txBody>
          <a:bodyPr vert="horz" lIns="0" tIns="45720" rIns="0" bIns="45720" rtlCol="0" anchor="ctr">
            <a:normAutofit fontScale="92500" lnSpcReduction="10000"/>
          </a:bodyPr>
          <a:lstStyle/>
          <a:p>
            <a:r>
              <a:rPr lang="cs-CZ" b="1" dirty="0">
                <a:latin typeface="Bookman Old Style"/>
              </a:rPr>
              <a:t>KDO JE DRUŽIČKA? </a:t>
            </a:r>
          </a:p>
          <a:p>
            <a:r>
              <a:rPr lang="cs-CZ" dirty="0">
                <a:latin typeface="Bookman Old Style"/>
              </a:rPr>
              <a:t>OČEKÁVÁ A PŘIPRAVUJE SE NA PŘÍCHOD ŽENICHA, VĚDOMÍ POSLEDNÍHO SOUDU, VYŠŠÍ A VŠE PŘESAHUJÍCÍ BOŽÍ SRPAVEDLNOSTI.</a:t>
            </a:r>
          </a:p>
          <a:p>
            <a:r>
              <a:rPr lang="cs-CZ" dirty="0">
                <a:latin typeface="Bookman Old Style"/>
              </a:rPr>
              <a:t>VŠECHNY SE VYDALY NA CESTU, VŠECHNY SI VZALY LAMPY, VŠECHNY USNULY, ALE JEN NĚKTRÉ S NÍM </a:t>
            </a:r>
            <a:r>
              <a:rPr lang="cs-CZ" dirty="0" smtClean="0">
                <a:latin typeface="Bookman Old Style"/>
              </a:rPr>
              <a:t>VSTOUPILY </a:t>
            </a:r>
            <a:r>
              <a:rPr lang="cs-CZ" dirty="0">
                <a:latin typeface="Bookman Old Style"/>
              </a:rPr>
              <a:t>NA </a:t>
            </a:r>
            <a:r>
              <a:rPr lang="cs-CZ" dirty="0" smtClean="0">
                <a:latin typeface="Bookman Old Style"/>
              </a:rPr>
              <a:t>SVATBU</a:t>
            </a:r>
            <a:r>
              <a:rPr lang="cs-CZ" dirty="0">
                <a:latin typeface="Bookman Old Style"/>
              </a:rPr>
              <a:t>. </a:t>
            </a:r>
          </a:p>
          <a:p>
            <a:r>
              <a:rPr lang="cs-CZ" dirty="0">
                <a:latin typeface="Bookman Old Style"/>
              </a:rPr>
              <a:t>NEZNÁM VÁS, NENÍ MEZI NÁMI VZTAH, NEJSME PROPOJENI.</a:t>
            </a:r>
          </a:p>
          <a:p>
            <a:r>
              <a:rPr lang="cs-CZ" dirty="0">
                <a:latin typeface="Bookman Old Style"/>
              </a:rPr>
              <a:t>JAK VYPADÁ MOJE OČEKÁVÁNÍ ŽENICHA?</a:t>
            </a:r>
          </a:p>
          <a:p>
            <a:r>
              <a:rPr lang="cs-CZ" dirty="0">
                <a:latin typeface="Bookman Old Style"/>
              </a:rPr>
              <a:t>JSEM PŘIPRAVEN?</a:t>
            </a:r>
          </a:p>
          <a:p>
            <a:r>
              <a:rPr lang="cs-CZ" dirty="0">
                <a:latin typeface="Bookman Old Style"/>
              </a:rPr>
              <a:t>SPOLÉHÁM JEN NA SVOJE POROZUMĚNÍ A ZJEVENÍ BOHA, JEHO VŮLE </a:t>
            </a:r>
            <a:r>
              <a:rPr lang="cs-CZ" dirty="0" smtClean="0">
                <a:latin typeface="Bookman Old Style"/>
              </a:rPr>
              <a:t>A </a:t>
            </a:r>
            <a:r>
              <a:rPr lang="cs-CZ" dirty="0">
                <a:latin typeface="Bookman Old Style"/>
              </a:rPr>
              <a:t>ČASŮ?</a:t>
            </a:r>
          </a:p>
        </p:txBody>
      </p:sp>
      <p:sp>
        <p:nvSpPr>
          <p:cNvPr id="13" name="Rectangle 11">
            <a:extLst>
              <a:ext uri="{FF2B5EF4-FFF2-40B4-BE49-F238E27FC236}">
                <a16:creationId xmlns:a16="http://schemas.microsoft.com/office/drawing/2014/main" xmlns="" id="{14552793-7DFF-4EC7-AC69-D34A75D018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891179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26">
            <a:extLst>
              <a:ext uri="{FF2B5EF4-FFF2-40B4-BE49-F238E27FC236}">
                <a16:creationId xmlns:a16="http://schemas.microsoft.com/office/drawing/2014/main" xmlns="" id="{88F0A37D-2337-4AAF-98B0-7E4E9B98719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3C90358-7B2C-47DD-8CE5-DB7D88ACB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200"/>
              </a:spcAft>
            </a:pPr>
            <a:endParaRPr lang="cs-CZ" sz="2800" b="1" dirty="0">
              <a:latin typeface="Bookman Old Style"/>
              <a:ea typeface="+mj-lt"/>
              <a:cs typeface="+mj-lt"/>
            </a:endParaRPr>
          </a:p>
          <a:p>
            <a:pPr marL="285750" indent="-285750">
              <a:spcBef>
                <a:spcPts val="1200"/>
              </a:spcBef>
              <a:spcAft>
                <a:spcPts val="200"/>
              </a:spcAft>
              <a:buFont typeface="Arial"/>
              <a:buChar char="•"/>
            </a:pPr>
            <a:endParaRPr lang="cs-CZ" sz="2800" dirty="0">
              <a:ea typeface="+mj-lt"/>
              <a:cs typeface="+mj-lt"/>
            </a:endParaRPr>
          </a:p>
          <a:p>
            <a:r>
              <a:rPr lang="cs-CZ" sz="2800" dirty="0">
                <a:latin typeface="Bookman Old Style"/>
              </a:rPr>
              <a:t>BDĚTE TEDY...</a:t>
            </a:r>
          </a:p>
        </p:txBody>
      </p:sp>
      <p:cxnSp>
        <p:nvCxnSpPr>
          <p:cNvPr id="35" name="Straight Connector 28">
            <a:extLst>
              <a:ext uri="{FF2B5EF4-FFF2-40B4-BE49-F238E27FC236}">
                <a16:creationId xmlns:a16="http://schemas.microsoft.com/office/drawing/2014/main" xmlns="" id="{F15CCCF0-E573-463A-9760-1FDC0B2CFBD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0">
            <a:extLst>
              <a:ext uri="{FF2B5EF4-FFF2-40B4-BE49-F238E27FC236}">
                <a16:creationId xmlns:a16="http://schemas.microsoft.com/office/drawing/2014/main" xmlns="" id="{F7234D70-FB65-4E99-985E-64D219674D4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14" name="Zástupný obsah 2">
            <a:extLst>
              <a:ext uri="{FF2B5EF4-FFF2-40B4-BE49-F238E27FC236}">
                <a16:creationId xmlns:a16="http://schemas.microsoft.com/office/drawing/2014/main" xmlns="" id="{435B5E36-7DFB-4CCC-A93B-C479FC0064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30604709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237899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88F0A37D-2337-4AAF-98B0-7E4E9B98719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C79F688-7C44-4A26-A49F-297B6931D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cs-CZ" sz="3700" dirty="0">
                <a:latin typeface="Bookman Old Style"/>
              </a:rPr>
              <a:t>POŠETILOST NEBO ROZUMNOST</a:t>
            </a:r>
            <a:br>
              <a:rPr lang="cs-CZ" sz="3700" dirty="0">
                <a:latin typeface="Bookman Old Style"/>
              </a:rPr>
            </a:br>
            <a:r>
              <a:rPr lang="cs-CZ" sz="3700" dirty="0">
                <a:latin typeface="Bookman Old Style"/>
              </a:rPr>
              <a:t>PŘIPAVENOST </a:t>
            </a:r>
            <a:r>
              <a:rPr lang="cs-CZ" sz="3700" dirty="0" smtClean="0">
                <a:latin typeface="Bookman Old Style"/>
              </a:rPr>
              <a:t>NBO </a:t>
            </a:r>
            <a:r>
              <a:rPr lang="cs-CZ" sz="3700" dirty="0">
                <a:latin typeface="Bookman Old Style"/>
              </a:rPr>
              <a:t>NEPŘIPRAVENOST 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F15CCCF0-E573-463A-9760-1FDC0B2CFBD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F7234D70-FB65-4E99-985E-64D219674D4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xmlns="" id="{6681CB85-331D-4134-83D3-45715D58A6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86349314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125494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xmlns="" id="{4FD69FDD-BA96-4954-ADAC-DA35030A0CB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5253310-BEAE-44CE-9A73-6971447EE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844374"/>
            <a:ext cx="10058400" cy="1188995"/>
          </a:xfrm>
        </p:spPr>
        <p:txBody>
          <a:bodyPr anchor="ctr">
            <a:normAutofit/>
          </a:bodyPr>
          <a:lstStyle/>
          <a:p>
            <a:pPr algn="ctr"/>
            <a:r>
              <a:rPr lang="cs-CZ" dirty="0" smtClean="0">
                <a:latin typeface="Bookman Old Style"/>
              </a:rPr>
              <a:t>DENNĚ OBNOVUJ </a:t>
            </a:r>
            <a:r>
              <a:rPr lang="cs-CZ" dirty="0">
                <a:latin typeface="Bookman Old Style"/>
              </a:rPr>
              <a:t>PŘIPOJENÍ...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21026ED8-45A7-435A-B4ED-2DDAD6EEDC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10" name="Zástupný obsah 2">
            <a:extLst>
              <a:ext uri="{FF2B5EF4-FFF2-40B4-BE49-F238E27FC236}">
                <a16:creationId xmlns:a16="http://schemas.microsoft.com/office/drawing/2014/main" xmlns="" id="{20188E7D-287E-4184-AD72-34D5104B09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34801174"/>
              </p:ext>
            </p:extLst>
          </p:nvPr>
        </p:nvGraphicFramePr>
        <p:xfrm>
          <a:off x="1036319" y="680936"/>
          <a:ext cx="10119362" cy="37653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008454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558DB37-9FEE-48A2-8578-ED04015739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5F7FCCA6-00E2-4F74-A105-0D769872F2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07" y="0"/>
            <a:ext cx="12188952" cy="1905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86A2088-5205-4352-8999-3B2D78A0E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anchor="ctr">
            <a:normAutofit/>
          </a:bodyPr>
          <a:lstStyle/>
          <a:p>
            <a:r>
              <a:rPr lang="cs-CZ" dirty="0">
                <a:solidFill>
                  <a:srgbClr val="FFFFFF"/>
                </a:solidFill>
                <a:latin typeface="Bookman Old Style"/>
              </a:rPr>
              <a:t>BUĎ MOUDRÝ, BUĎ PŘIPRAVENÝ</a:t>
            </a:r>
            <a:endParaRPr lang="cs-CZ" dirty="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CF87D79-9011-4501-9BF2-6BC6888ED8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63" y="2675694"/>
            <a:ext cx="10058400" cy="3193294"/>
          </a:xfrm>
        </p:spPr>
        <p:txBody>
          <a:bodyPr vert="horz" lIns="0" tIns="45720" rIns="0" bIns="45720" rtlCol="0" anchor="t">
            <a:normAutofit fontScale="92500" lnSpcReduction="10000"/>
          </a:bodyPr>
          <a:lstStyle/>
          <a:p>
            <a:r>
              <a:rPr lang="cs-CZ" dirty="0">
                <a:latin typeface="Bookman Old Style"/>
              </a:rPr>
              <a:t>SKUTEČNĚ NAPLNĚNÝ A RADOSTNÝ ŽIVOT JE NÁROČNÝ, </a:t>
            </a:r>
            <a:r>
              <a:rPr lang="cs-CZ" dirty="0" smtClean="0">
                <a:latin typeface="Bookman Old Style"/>
              </a:rPr>
              <a:t>NEEXISTUJÍ </a:t>
            </a:r>
            <a:r>
              <a:rPr lang="cs-CZ" dirty="0">
                <a:latin typeface="Bookman Old Style"/>
              </a:rPr>
              <a:t>V NĚM ZKRATKY </a:t>
            </a:r>
            <a:r>
              <a:rPr lang="cs-CZ" dirty="0" smtClean="0">
                <a:latin typeface="Bookman Old Style"/>
              </a:rPr>
              <a:t>A</a:t>
            </a:r>
            <a:r>
              <a:rPr lang="cs-CZ" dirty="0" smtClean="0">
                <a:latin typeface="Bookman Old Style"/>
              </a:rPr>
              <a:t> INSTANTNÍ </a:t>
            </a:r>
            <a:r>
              <a:rPr lang="cs-CZ" dirty="0">
                <a:latin typeface="Bookman Old Style"/>
              </a:rPr>
              <a:t>ŘEŠENÍ. JE VELMI POHODLNÉ ŽÍT </a:t>
            </a:r>
            <a:r>
              <a:rPr lang="cs-CZ" dirty="0" smtClean="0">
                <a:latin typeface="Bookman Old Style"/>
              </a:rPr>
              <a:t>ŽIVOT NEŠŤASTNÝ </a:t>
            </a:r>
            <a:r>
              <a:rPr lang="cs-CZ" dirty="0">
                <a:latin typeface="Bookman Old Style"/>
              </a:rPr>
              <a:t/>
            </a:r>
            <a:br>
              <a:rPr lang="cs-CZ" dirty="0">
                <a:latin typeface="Bookman Old Style"/>
              </a:rPr>
            </a:br>
            <a:r>
              <a:rPr lang="cs-CZ" dirty="0">
                <a:latin typeface="Bookman Old Style"/>
              </a:rPr>
              <a:t>A ZKLAMANÝ. </a:t>
            </a:r>
            <a:endParaRPr lang="cs-CZ" dirty="0">
              <a:latin typeface="Sagona Book" panose="020F0502020204030204"/>
            </a:endParaRPr>
          </a:p>
          <a:p>
            <a:r>
              <a:rPr lang="cs-CZ" dirty="0">
                <a:latin typeface="Bookman Old Style"/>
              </a:rPr>
              <a:t>MŮŽEME SE ROZHODNOUT JÍT CESTOU, </a:t>
            </a:r>
            <a:r>
              <a:rPr lang="cs-CZ" dirty="0" smtClean="0">
                <a:latin typeface="Bookman Old Style"/>
              </a:rPr>
              <a:t>KTERÁ JE </a:t>
            </a:r>
            <a:r>
              <a:rPr lang="cs-CZ" dirty="0">
                <a:latin typeface="Bookman Old Style"/>
              </a:rPr>
              <a:t>ÚZKÁ, ALE VEDE </a:t>
            </a:r>
            <a:br>
              <a:rPr lang="cs-CZ" dirty="0">
                <a:latin typeface="Bookman Old Style"/>
              </a:rPr>
            </a:br>
            <a:r>
              <a:rPr lang="cs-CZ" dirty="0">
                <a:latin typeface="Bookman Old Style"/>
              </a:rPr>
              <a:t>DO RADOSTI, NEBO ŠIROKOU, KTERÁ PŘINÁŠÍ PRÁZDNOTU A BOLEST. </a:t>
            </a:r>
          </a:p>
          <a:p>
            <a:r>
              <a:rPr lang="cs-CZ" dirty="0">
                <a:latin typeface="Bookman Old Style"/>
              </a:rPr>
              <a:t>USILUJME O PLNOST, KTERÁ JE POUZE V KRISTU, V INTIMITĚ PROPOJENÍ </a:t>
            </a:r>
            <a:br>
              <a:rPr lang="cs-CZ" dirty="0">
                <a:latin typeface="Bookman Old Style"/>
              </a:rPr>
            </a:br>
            <a:r>
              <a:rPr lang="cs-CZ" dirty="0">
                <a:latin typeface="Bookman Old Style"/>
              </a:rPr>
              <a:t>S NÍM A JEHO TĚLEM.  </a:t>
            </a:r>
          </a:p>
          <a:p>
            <a:r>
              <a:rPr lang="cs-CZ" dirty="0" smtClean="0">
                <a:latin typeface="Bookman Old Style"/>
              </a:rPr>
              <a:t>JSME </a:t>
            </a:r>
            <a:r>
              <a:rPr lang="cs-CZ" dirty="0">
                <a:latin typeface="Bookman Old Style"/>
              </a:rPr>
              <a:t>PŘIPRAVENI NA </a:t>
            </a:r>
            <a:r>
              <a:rPr lang="cs-CZ" dirty="0" smtClean="0">
                <a:latin typeface="Bookman Old Style"/>
              </a:rPr>
              <a:t>ZMĚNY, </a:t>
            </a:r>
            <a:r>
              <a:rPr lang="cs-CZ" dirty="0">
                <a:latin typeface="Bookman Old Style"/>
              </a:rPr>
              <a:t>KTERÉ SOUVISÍ S </a:t>
            </a:r>
            <a:r>
              <a:rPr lang="cs-CZ" dirty="0" smtClean="0">
                <a:latin typeface="Bookman Old Style"/>
              </a:rPr>
              <a:t>PŘÍCHODEM </a:t>
            </a:r>
            <a:r>
              <a:rPr lang="cs-CZ" dirty="0">
                <a:latin typeface="Bookman Old Style"/>
              </a:rPr>
              <a:t>ŽENICHA?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9B834327-03F1-4931-8261-971373A5A69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131216610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LightSeed_2SEEDS">
      <a:dk1>
        <a:srgbClr val="000000"/>
      </a:dk1>
      <a:lt1>
        <a:srgbClr val="FFFFFF"/>
      </a:lt1>
      <a:dk2>
        <a:srgbClr val="243A41"/>
      </a:dk2>
      <a:lt2>
        <a:srgbClr val="E2E6E8"/>
      </a:lt2>
      <a:accent1>
        <a:srgbClr val="BF8E7A"/>
      </a:accent1>
      <a:accent2>
        <a:srgbClr val="CA9299"/>
      </a:accent2>
      <a:accent3>
        <a:srgbClr val="B1A27D"/>
      </a:accent3>
      <a:accent4>
        <a:srgbClr val="70AEA2"/>
      </a:accent4>
      <a:accent5>
        <a:srgbClr val="73ABBB"/>
      </a:accent5>
      <a:accent6>
        <a:srgbClr val="7A93BF"/>
      </a:accent6>
      <a:hlink>
        <a:srgbClr val="5E899C"/>
      </a:hlink>
      <a:folHlink>
        <a:srgbClr val="828282"/>
      </a:folHlink>
    </a:clrScheme>
    <a:fontScheme name="Retrospect">
      <a:majorFont>
        <a:latin typeface="Sagona Extra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Sagona Book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</TotalTime>
  <Words>266</Words>
  <Application>Microsoft Office PowerPoint</Application>
  <PresentationFormat>Vlastní</PresentationFormat>
  <Paragraphs>49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RetrospectVTI</vt:lpstr>
      <vt:lpstr> BOHOSLUŽBA</vt:lpstr>
      <vt:lpstr>Program BOHOSLUŽBY</vt:lpstr>
      <vt:lpstr>INFORMACE </vt:lpstr>
      <vt:lpstr>Matouš 25, 1-13</vt:lpstr>
      <vt:lpstr>DRUHÝ KRISTŮV PŘÍCHOD  </vt:lpstr>
      <vt:lpstr>  BDĚTE TEDY...</vt:lpstr>
      <vt:lpstr>POŠETILOST NEBO ROZUMNOST PŘIPAVENOST NBO NEPŘIPRAVENOST </vt:lpstr>
      <vt:lpstr>DENNĚ OBNOVUJ PŘIPOJENÍ... </vt:lpstr>
      <vt:lpstr>BUĎ MOUDRÝ, BUĎ PŘIPRAVENÝ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940</cp:revision>
  <dcterms:created xsi:type="dcterms:W3CDTF">2020-05-16T20:34:07Z</dcterms:created>
  <dcterms:modified xsi:type="dcterms:W3CDTF">2020-05-17T11:02:29Z</dcterms:modified>
</cp:coreProperties>
</file>